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69" r:id="rId4"/>
    <p:sldId id="260" r:id="rId5"/>
    <p:sldId id="258" r:id="rId6"/>
    <p:sldId id="259" r:id="rId7"/>
    <p:sldId id="261" r:id="rId8"/>
    <p:sldId id="268" r:id="rId9"/>
    <p:sldId id="262" r:id="rId10"/>
    <p:sldId id="263" r:id="rId11"/>
    <p:sldId id="264" r:id="rId12"/>
    <p:sldId id="265" r:id="rId13"/>
    <p:sldId id="266" r:id="rId14"/>
    <p:sldId id="271" r:id="rId15"/>
    <p:sldId id="270" r:id="rId16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F00755F-35DC-45F1-93EA-754D6047EC12}" v="20" dt="2022-04-22T06:12:03.41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89"/>
    <p:restoredTop sz="94577"/>
  </p:normalViewPr>
  <p:slideViewPr>
    <p:cSldViewPr snapToGrid="0" snapToObjects="1">
      <p:cViewPr varScale="1">
        <p:scale>
          <a:sx n="116" d="100"/>
          <a:sy n="116" d="100"/>
        </p:scale>
        <p:origin x="248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microsoft.com/office/2016/11/relationships/changesInfo" Target="changesInfos/changesInfo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Liu Shujie" userId="6b83b49411ca81a7" providerId="LiveId" clId="{1F00755F-35DC-45F1-93EA-754D6047EC12}"/>
    <pc:docChg chg="undo custSel addSld delSld modSld">
      <pc:chgData name="Liu Shujie" userId="6b83b49411ca81a7" providerId="LiveId" clId="{1F00755F-35DC-45F1-93EA-754D6047EC12}" dt="2022-04-22T06:18:11.037" v="473" actId="22"/>
      <pc:docMkLst>
        <pc:docMk/>
      </pc:docMkLst>
      <pc:sldChg chg="addSp delSp modSp mod">
        <pc:chgData name="Liu Shujie" userId="6b83b49411ca81a7" providerId="LiveId" clId="{1F00755F-35DC-45F1-93EA-754D6047EC12}" dt="2022-04-22T06:00:34.558" v="3" actId="478"/>
        <pc:sldMkLst>
          <pc:docMk/>
          <pc:sldMk cId="3764660240" sldId="261"/>
        </pc:sldMkLst>
        <pc:spChg chg="add del mod">
          <ac:chgData name="Liu Shujie" userId="6b83b49411ca81a7" providerId="LiveId" clId="{1F00755F-35DC-45F1-93EA-754D6047EC12}" dt="2022-04-22T06:00:34.558" v="3" actId="478"/>
          <ac:spMkLst>
            <pc:docMk/>
            <pc:sldMk cId="3764660240" sldId="261"/>
            <ac:spMk id="3" creationId="{689BD367-C2A9-AF91-6B60-13D83B02E287}"/>
          </ac:spMkLst>
        </pc:spChg>
      </pc:sldChg>
      <pc:sldChg chg="addSp delSp modSp add mod">
        <pc:chgData name="Liu Shujie" userId="6b83b49411ca81a7" providerId="LiveId" clId="{1F00755F-35DC-45F1-93EA-754D6047EC12}" dt="2022-04-22T06:16:23.139" v="451" actId="22"/>
        <pc:sldMkLst>
          <pc:docMk/>
          <pc:sldMk cId="1957400210" sldId="262"/>
        </pc:sldMkLst>
        <pc:spChg chg="mod">
          <ac:chgData name="Liu Shujie" userId="6b83b49411ca81a7" providerId="LiveId" clId="{1F00755F-35DC-45F1-93EA-754D6047EC12}" dt="2022-04-22T06:05:13.983" v="88" actId="404"/>
          <ac:spMkLst>
            <pc:docMk/>
            <pc:sldMk cId="1957400210" sldId="262"/>
            <ac:spMk id="2" creationId="{6A295D9F-609D-EB78-533B-4A997491EA16}"/>
          </ac:spMkLst>
        </pc:spChg>
        <pc:spChg chg="add del mod">
          <ac:chgData name="Liu Shujie" userId="6b83b49411ca81a7" providerId="LiveId" clId="{1F00755F-35DC-45F1-93EA-754D6047EC12}" dt="2022-04-22T06:11:28.765" v="325" actId="478"/>
          <ac:spMkLst>
            <pc:docMk/>
            <pc:sldMk cId="1957400210" sldId="262"/>
            <ac:spMk id="3" creationId="{19E56FE3-2244-217D-28DF-B5CA500A254D}"/>
          </ac:spMkLst>
        </pc:spChg>
        <pc:spChg chg="add del">
          <ac:chgData name="Liu Shujie" userId="6b83b49411ca81a7" providerId="LiveId" clId="{1F00755F-35DC-45F1-93EA-754D6047EC12}" dt="2022-04-22T06:16:22.839" v="450" actId="478"/>
          <ac:spMkLst>
            <pc:docMk/>
            <pc:sldMk cId="1957400210" sldId="262"/>
            <ac:spMk id="4" creationId="{31CA8F80-D983-7858-B689-BBBC892C6837}"/>
          </ac:spMkLst>
        </pc:spChg>
        <pc:spChg chg="add">
          <ac:chgData name="Liu Shujie" userId="6b83b49411ca81a7" providerId="LiveId" clId="{1F00755F-35DC-45F1-93EA-754D6047EC12}" dt="2022-04-22T06:16:23.139" v="451" actId="22"/>
          <ac:spMkLst>
            <pc:docMk/>
            <pc:sldMk cId="1957400210" sldId="262"/>
            <ac:spMk id="8" creationId="{3EE21ED3-415C-B30E-9988-9DF2C9ABBB5B}"/>
          </ac:spMkLst>
        </pc:spChg>
      </pc:sldChg>
      <pc:sldChg chg="addSp delSp modSp add mod">
        <pc:chgData name="Liu Shujie" userId="6b83b49411ca81a7" providerId="LiveId" clId="{1F00755F-35DC-45F1-93EA-754D6047EC12}" dt="2022-04-22T06:16:32.595" v="453" actId="22"/>
        <pc:sldMkLst>
          <pc:docMk/>
          <pc:sldMk cId="336088183" sldId="263"/>
        </pc:sldMkLst>
        <pc:spChg chg="mod">
          <ac:chgData name="Liu Shujie" userId="6b83b49411ca81a7" providerId="LiveId" clId="{1F00755F-35DC-45F1-93EA-754D6047EC12}" dt="2022-04-22T06:05:41.470" v="118" actId="20577"/>
          <ac:spMkLst>
            <pc:docMk/>
            <pc:sldMk cId="336088183" sldId="263"/>
            <ac:spMk id="2" creationId="{6A295D9F-609D-EB78-533B-4A997491EA16}"/>
          </ac:spMkLst>
        </pc:spChg>
        <pc:spChg chg="del">
          <ac:chgData name="Liu Shujie" userId="6b83b49411ca81a7" providerId="LiveId" clId="{1F00755F-35DC-45F1-93EA-754D6047EC12}" dt="2022-04-22T06:05:23.828" v="90" actId="478"/>
          <ac:spMkLst>
            <pc:docMk/>
            <pc:sldMk cId="336088183" sldId="263"/>
            <ac:spMk id="3" creationId="{19E56FE3-2244-217D-28DF-B5CA500A254D}"/>
          </ac:spMkLst>
        </pc:spChg>
        <pc:spChg chg="add del mod">
          <ac:chgData name="Liu Shujie" userId="6b83b49411ca81a7" providerId="LiveId" clId="{1F00755F-35DC-45F1-93EA-754D6047EC12}" dt="2022-04-22T06:16:28.416" v="452" actId="478"/>
          <ac:spMkLst>
            <pc:docMk/>
            <pc:sldMk cId="336088183" sldId="263"/>
            <ac:spMk id="4" creationId="{1A60D38D-C9DC-F9DE-0AA4-E3F20EA2DCC5}"/>
          </ac:spMkLst>
        </pc:spChg>
        <pc:spChg chg="add">
          <ac:chgData name="Liu Shujie" userId="6b83b49411ca81a7" providerId="LiveId" clId="{1F00755F-35DC-45F1-93EA-754D6047EC12}" dt="2022-04-22T06:16:32.595" v="453" actId="22"/>
          <ac:spMkLst>
            <pc:docMk/>
            <pc:sldMk cId="336088183" sldId="263"/>
            <ac:spMk id="7" creationId="{9CCD2223-ED76-3EF7-A190-30514A6F92E4}"/>
          </ac:spMkLst>
        </pc:spChg>
      </pc:sldChg>
      <pc:sldChg chg="addSp delSp modSp add mod">
        <pc:chgData name="Liu Shujie" userId="6b83b49411ca81a7" providerId="LiveId" clId="{1F00755F-35DC-45F1-93EA-754D6047EC12}" dt="2022-04-22T06:17:32.495" v="467" actId="22"/>
        <pc:sldMkLst>
          <pc:docMk/>
          <pc:sldMk cId="324281724" sldId="264"/>
        </pc:sldMkLst>
        <pc:spChg chg="mod">
          <ac:chgData name="Liu Shujie" userId="6b83b49411ca81a7" providerId="LiveId" clId="{1F00755F-35DC-45F1-93EA-754D6047EC12}" dt="2022-04-22T06:06:42.894" v="154" actId="20577"/>
          <ac:spMkLst>
            <pc:docMk/>
            <pc:sldMk cId="324281724" sldId="264"/>
            <ac:spMk id="2" creationId="{6A295D9F-609D-EB78-533B-4A997491EA16}"/>
          </ac:spMkLst>
        </pc:spChg>
        <pc:spChg chg="add del mod">
          <ac:chgData name="Liu Shujie" userId="6b83b49411ca81a7" providerId="LiveId" clId="{1F00755F-35DC-45F1-93EA-754D6047EC12}" dt="2022-04-22T06:16:14.668" v="448" actId="478"/>
          <ac:spMkLst>
            <pc:docMk/>
            <pc:sldMk cId="324281724" sldId="264"/>
            <ac:spMk id="3" creationId="{232B2D2F-0B05-2948-FB5B-5886B028A08E}"/>
          </ac:spMkLst>
        </pc:spChg>
        <pc:spChg chg="del">
          <ac:chgData name="Liu Shujie" userId="6b83b49411ca81a7" providerId="LiveId" clId="{1F00755F-35DC-45F1-93EA-754D6047EC12}" dt="2022-04-22T06:06:46.166" v="155" actId="478"/>
          <ac:spMkLst>
            <pc:docMk/>
            <pc:sldMk cId="324281724" sldId="264"/>
            <ac:spMk id="4" creationId="{1A60D38D-C9DC-F9DE-0AA4-E3F20EA2DCC5}"/>
          </ac:spMkLst>
        </pc:spChg>
        <pc:spChg chg="add del">
          <ac:chgData name="Liu Shujie" userId="6b83b49411ca81a7" providerId="LiveId" clId="{1F00755F-35DC-45F1-93EA-754D6047EC12}" dt="2022-04-22T06:17:32.216" v="466" actId="478"/>
          <ac:spMkLst>
            <pc:docMk/>
            <pc:sldMk cId="324281724" sldId="264"/>
            <ac:spMk id="7" creationId="{64E46778-4A3E-EAE3-ED0F-4D956CF1F86F}"/>
          </ac:spMkLst>
        </pc:spChg>
        <pc:spChg chg="add">
          <ac:chgData name="Liu Shujie" userId="6b83b49411ca81a7" providerId="LiveId" clId="{1F00755F-35DC-45F1-93EA-754D6047EC12}" dt="2022-04-22T06:17:32.495" v="467" actId="22"/>
          <ac:spMkLst>
            <pc:docMk/>
            <pc:sldMk cId="324281724" sldId="264"/>
            <ac:spMk id="9" creationId="{21F8D62C-C140-D4FC-D0C3-8D4FF9C3ACA9}"/>
          </ac:spMkLst>
        </pc:spChg>
      </pc:sldChg>
      <pc:sldChg chg="addSp delSp modSp add mod">
        <pc:chgData name="Liu Shujie" userId="6b83b49411ca81a7" providerId="LiveId" clId="{1F00755F-35DC-45F1-93EA-754D6047EC12}" dt="2022-04-22T06:18:11.037" v="473" actId="22"/>
        <pc:sldMkLst>
          <pc:docMk/>
          <pc:sldMk cId="312490079" sldId="265"/>
        </pc:sldMkLst>
        <pc:spChg chg="mod">
          <ac:chgData name="Liu Shujie" userId="6b83b49411ca81a7" providerId="LiveId" clId="{1F00755F-35DC-45F1-93EA-754D6047EC12}" dt="2022-04-22T06:07:42.027" v="214" actId="20577"/>
          <ac:spMkLst>
            <pc:docMk/>
            <pc:sldMk cId="312490079" sldId="265"/>
            <ac:spMk id="2" creationId="{6A295D9F-609D-EB78-533B-4A997491EA16}"/>
          </ac:spMkLst>
        </pc:spChg>
        <pc:spChg chg="del">
          <ac:chgData name="Liu Shujie" userId="6b83b49411ca81a7" providerId="LiveId" clId="{1F00755F-35DC-45F1-93EA-754D6047EC12}" dt="2022-04-22T06:07:35.536" v="201" actId="478"/>
          <ac:spMkLst>
            <pc:docMk/>
            <pc:sldMk cId="312490079" sldId="265"/>
            <ac:spMk id="3" creationId="{232B2D2F-0B05-2948-FB5B-5886B028A08E}"/>
          </ac:spMkLst>
        </pc:spChg>
        <pc:spChg chg="add del mod">
          <ac:chgData name="Liu Shujie" userId="6b83b49411ca81a7" providerId="LiveId" clId="{1F00755F-35DC-45F1-93EA-754D6047EC12}" dt="2022-04-22T06:18:10.798" v="472" actId="478"/>
          <ac:spMkLst>
            <pc:docMk/>
            <pc:sldMk cId="312490079" sldId="265"/>
            <ac:spMk id="4" creationId="{D937AD61-D924-83C2-FEAB-6AD52E3942C1}"/>
          </ac:spMkLst>
        </pc:spChg>
        <pc:spChg chg="add">
          <ac:chgData name="Liu Shujie" userId="6b83b49411ca81a7" providerId="LiveId" clId="{1F00755F-35DC-45F1-93EA-754D6047EC12}" dt="2022-04-22T06:18:11.037" v="473" actId="22"/>
          <ac:spMkLst>
            <pc:docMk/>
            <pc:sldMk cId="312490079" sldId="265"/>
            <ac:spMk id="7" creationId="{EF573ADA-BDEB-3E96-6548-294CA870C29F}"/>
          </ac:spMkLst>
        </pc:spChg>
      </pc:sldChg>
      <pc:sldChg chg="addSp delSp modSp add mod">
        <pc:chgData name="Liu Shujie" userId="6b83b49411ca81a7" providerId="LiveId" clId="{1F00755F-35DC-45F1-93EA-754D6047EC12}" dt="2022-04-22T06:10:22.249" v="317" actId="692"/>
        <pc:sldMkLst>
          <pc:docMk/>
          <pc:sldMk cId="4292697571" sldId="266"/>
        </pc:sldMkLst>
        <pc:spChg chg="mod">
          <ac:chgData name="Liu Shujie" userId="6b83b49411ca81a7" providerId="LiveId" clId="{1F00755F-35DC-45F1-93EA-754D6047EC12}" dt="2022-04-22T06:09:05.062" v="272" actId="20577"/>
          <ac:spMkLst>
            <pc:docMk/>
            <pc:sldMk cId="4292697571" sldId="266"/>
            <ac:spMk id="2" creationId="{6A295D9F-609D-EB78-533B-4A997491EA16}"/>
          </ac:spMkLst>
        </pc:spChg>
        <pc:spChg chg="add mod">
          <ac:chgData name="Liu Shujie" userId="6b83b49411ca81a7" providerId="LiveId" clId="{1F00755F-35DC-45F1-93EA-754D6047EC12}" dt="2022-04-22T06:10:22.249" v="317" actId="692"/>
          <ac:spMkLst>
            <pc:docMk/>
            <pc:sldMk cId="4292697571" sldId="266"/>
            <ac:spMk id="3" creationId="{23B9E5A3-E8A0-F55D-BB2B-2695C434543E}"/>
          </ac:spMkLst>
        </pc:spChg>
        <pc:spChg chg="del mod">
          <ac:chgData name="Liu Shujie" userId="6b83b49411ca81a7" providerId="LiveId" clId="{1F00755F-35DC-45F1-93EA-754D6047EC12}" dt="2022-04-22T06:08:53.577" v="257" actId="478"/>
          <ac:spMkLst>
            <pc:docMk/>
            <pc:sldMk cId="4292697571" sldId="266"/>
            <ac:spMk id="4" creationId="{D937AD61-D924-83C2-FEAB-6AD52E3942C1}"/>
          </ac:spMkLst>
        </pc:spChg>
      </pc:sldChg>
      <pc:sldChg chg="new del">
        <pc:chgData name="Liu Shujie" userId="6b83b49411ca81a7" providerId="LiveId" clId="{1F00755F-35DC-45F1-93EA-754D6047EC12}" dt="2022-04-22T06:10:00.321" v="313" actId="47"/>
        <pc:sldMkLst>
          <pc:docMk/>
          <pc:sldMk cId="3557168445" sldId="267"/>
        </pc:sldMkLst>
      </pc:sldChg>
      <pc:sldChg chg="addSp modSp add mod">
        <pc:chgData name="Liu Shujie" userId="6b83b49411ca81a7" providerId="LiveId" clId="{1F00755F-35DC-45F1-93EA-754D6047EC12}" dt="2022-04-22T06:18:03.018" v="471" actId="207"/>
        <pc:sldMkLst>
          <pc:docMk/>
          <pc:sldMk cId="1996714871" sldId="268"/>
        </pc:sldMkLst>
        <pc:spChg chg="mod">
          <ac:chgData name="Liu Shujie" userId="6b83b49411ca81a7" providerId="LiveId" clId="{1F00755F-35DC-45F1-93EA-754D6047EC12}" dt="2022-04-22T06:12:08.563" v="329" actId="20577"/>
          <ac:spMkLst>
            <pc:docMk/>
            <pc:sldMk cId="1996714871" sldId="268"/>
            <ac:spMk id="2" creationId="{6A295D9F-609D-EB78-533B-4A997491EA16}"/>
          </ac:spMkLst>
        </pc:spChg>
        <pc:spChg chg="mod">
          <ac:chgData name="Liu Shujie" userId="6b83b49411ca81a7" providerId="LiveId" clId="{1F00755F-35DC-45F1-93EA-754D6047EC12}" dt="2022-04-22T06:15:02.161" v="441" actId="108"/>
          <ac:spMkLst>
            <pc:docMk/>
            <pc:sldMk cId="1996714871" sldId="268"/>
            <ac:spMk id="3" creationId="{23B9E5A3-E8A0-F55D-BB2B-2695C434543E}"/>
          </ac:spMkLst>
        </pc:spChg>
        <pc:spChg chg="mod">
          <ac:chgData name="Liu Shujie" userId="6b83b49411ca81a7" providerId="LiveId" clId="{1F00755F-35DC-45F1-93EA-754D6047EC12}" dt="2022-04-22T06:15:49.370" v="444" actId="108"/>
          <ac:spMkLst>
            <pc:docMk/>
            <pc:sldMk cId="1996714871" sldId="268"/>
            <ac:spMk id="4" creationId="{20AD5310-8D1A-E59C-195B-1799E6BA2626}"/>
          </ac:spMkLst>
        </pc:spChg>
        <pc:spChg chg="add mod">
          <ac:chgData name="Liu Shujie" userId="6b83b49411ca81a7" providerId="LiveId" clId="{1F00755F-35DC-45F1-93EA-754D6047EC12}" dt="2022-04-22T06:16:42.840" v="454" actId="108"/>
          <ac:spMkLst>
            <pc:docMk/>
            <pc:sldMk cId="1996714871" sldId="268"/>
            <ac:spMk id="6" creationId="{E09D24BA-BF76-150A-DB7B-AB531B04A48E}"/>
          </ac:spMkLst>
        </pc:spChg>
        <pc:spChg chg="add mod">
          <ac:chgData name="Liu Shujie" userId="6b83b49411ca81a7" providerId="LiveId" clId="{1F00755F-35DC-45F1-93EA-754D6047EC12}" dt="2022-04-22T06:17:26.020" v="465" actId="207"/>
          <ac:spMkLst>
            <pc:docMk/>
            <pc:sldMk cId="1996714871" sldId="268"/>
            <ac:spMk id="7" creationId="{B88D3DC5-F651-0049-6E45-7B1259C826E8}"/>
          </ac:spMkLst>
        </pc:spChg>
        <pc:spChg chg="mod">
          <ac:chgData name="Liu Shujie" userId="6b83b49411ca81a7" providerId="LiveId" clId="{1F00755F-35DC-45F1-93EA-754D6047EC12}" dt="2022-04-22T06:17:46.762" v="468" actId="207"/>
          <ac:spMkLst>
            <pc:docMk/>
            <pc:sldMk cId="1996714871" sldId="268"/>
            <ac:spMk id="8" creationId="{D27D26A2-E1EC-D6E4-9AD2-B961CDDDABEC}"/>
          </ac:spMkLst>
        </pc:spChg>
        <pc:spChg chg="add mod">
          <ac:chgData name="Liu Shujie" userId="6b83b49411ca81a7" providerId="LiveId" clId="{1F00755F-35DC-45F1-93EA-754D6047EC12}" dt="2022-04-22T06:16:54.485" v="458" actId="207"/>
          <ac:spMkLst>
            <pc:docMk/>
            <pc:sldMk cId="1996714871" sldId="268"/>
            <ac:spMk id="9" creationId="{E0B31559-DC79-B2E7-07BB-9A317BFC7503}"/>
          </ac:spMkLst>
        </pc:spChg>
        <pc:spChg chg="mod">
          <ac:chgData name="Liu Shujie" userId="6b83b49411ca81a7" providerId="LiveId" clId="{1F00755F-35DC-45F1-93EA-754D6047EC12}" dt="2022-04-22T06:15:44.011" v="443" actId="108"/>
          <ac:spMkLst>
            <pc:docMk/>
            <pc:sldMk cId="1996714871" sldId="268"/>
            <ac:spMk id="10" creationId="{0ADE7D7C-C1D3-EACC-EB1B-46A74463F11C}"/>
          </ac:spMkLst>
        </pc:spChg>
        <pc:spChg chg="mod">
          <ac:chgData name="Liu Shujie" userId="6b83b49411ca81a7" providerId="LiveId" clId="{1F00755F-35DC-45F1-93EA-754D6047EC12}" dt="2022-04-22T06:17:15.840" v="462" actId="207"/>
          <ac:spMkLst>
            <pc:docMk/>
            <pc:sldMk cId="1996714871" sldId="268"/>
            <ac:spMk id="12" creationId="{01200ACC-DDE0-BB5B-F8AE-4B827A52D9DC}"/>
          </ac:spMkLst>
        </pc:spChg>
        <pc:spChg chg="add mod">
          <ac:chgData name="Liu Shujie" userId="6b83b49411ca81a7" providerId="LiveId" clId="{1F00755F-35DC-45F1-93EA-754D6047EC12}" dt="2022-04-22T06:18:03.018" v="471" actId="207"/>
          <ac:spMkLst>
            <pc:docMk/>
            <pc:sldMk cId="1996714871" sldId="268"/>
            <ac:spMk id="15" creationId="{2D8FACAB-4A9C-12A3-EE47-A6C8AFDFF83B}"/>
          </ac:spMkLst>
        </pc:spChg>
        <pc:spChg chg="add mod">
          <ac:chgData name="Liu Shujie" userId="6b83b49411ca81a7" providerId="LiveId" clId="{1F00755F-35DC-45F1-93EA-754D6047EC12}" dt="2022-04-22T06:14:58.389" v="440" actId="692"/>
          <ac:spMkLst>
            <pc:docMk/>
            <pc:sldMk cId="1996714871" sldId="268"/>
            <ac:spMk id="17" creationId="{1267752F-DF51-46FC-EC04-41C5B2E51E25}"/>
          </ac:spMkLst>
        </pc:spChg>
        <pc:picChg chg="mod">
          <ac:chgData name="Liu Shujie" userId="6b83b49411ca81a7" providerId="LiveId" clId="{1F00755F-35DC-45F1-93EA-754D6047EC12}" dt="2022-04-22T06:16:58.260" v="460" actId="108"/>
          <ac:picMkLst>
            <pc:docMk/>
            <pc:sldMk cId="1996714871" sldId="268"/>
            <ac:picMk id="5" creationId="{25F7D6C8-4FCC-ABDE-945A-B1C6EE77AE55}"/>
          </ac:picMkLst>
        </pc:picChg>
      </pc:sldChg>
      <pc:sldChg chg="addSp modSp add del mod">
        <pc:chgData name="Liu Shujie" userId="6b83b49411ca81a7" providerId="LiveId" clId="{1F00755F-35DC-45F1-93EA-754D6047EC12}" dt="2022-04-22T06:12:01.212" v="327" actId="2696"/>
        <pc:sldMkLst>
          <pc:docMk/>
          <pc:sldMk cId="2312899294" sldId="268"/>
        </pc:sldMkLst>
        <pc:spChg chg="add mod">
          <ac:chgData name="Liu Shujie" userId="6b83b49411ca81a7" providerId="LiveId" clId="{1F00755F-35DC-45F1-93EA-754D6047EC12}" dt="2022-04-22T06:11:17.695" v="324" actId="206"/>
          <ac:spMkLst>
            <pc:docMk/>
            <pc:sldMk cId="2312899294" sldId="268"/>
            <ac:spMk id="4" creationId="{20AD5310-8D1A-E59C-195B-1799E6BA2626}"/>
          </ac:spMkLst>
        </pc:spChg>
        <pc:spChg chg="add">
          <ac:chgData name="Liu Shujie" userId="6b83b49411ca81a7" providerId="LiveId" clId="{1F00755F-35DC-45F1-93EA-754D6047EC12}" dt="2022-04-22T06:10:50.935" v="321" actId="22"/>
          <ac:spMkLst>
            <pc:docMk/>
            <pc:sldMk cId="2312899294" sldId="268"/>
            <ac:spMk id="8" creationId="{D27D26A2-E1EC-D6E4-9AD2-B961CDDDABEC}"/>
          </ac:spMkLst>
        </pc:spChg>
        <pc:spChg chg="add">
          <ac:chgData name="Liu Shujie" userId="6b83b49411ca81a7" providerId="LiveId" clId="{1F00755F-35DC-45F1-93EA-754D6047EC12}" dt="2022-04-22T06:10:57.586" v="322" actId="22"/>
          <ac:spMkLst>
            <pc:docMk/>
            <pc:sldMk cId="2312899294" sldId="268"/>
            <ac:spMk id="10" creationId="{0ADE7D7C-C1D3-EACC-EB1B-46A74463F11C}"/>
          </ac:spMkLst>
        </pc:spChg>
        <pc:spChg chg="add">
          <ac:chgData name="Liu Shujie" userId="6b83b49411ca81a7" providerId="LiveId" clId="{1F00755F-35DC-45F1-93EA-754D6047EC12}" dt="2022-04-22T06:11:05.583" v="323" actId="22"/>
          <ac:spMkLst>
            <pc:docMk/>
            <pc:sldMk cId="2312899294" sldId="268"/>
            <ac:spMk id="12" creationId="{01200ACC-DDE0-BB5B-F8AE-4B827A52D9DC}"/>
          </ac:spMkLst>
        </pc:spChg>
      </pc:sldChg>
    </pc:docChg>
  </pc:docChgLst>
</pc:chgInfo>
</file>

<file path=ppt/media/image1.jpg>
</file>

<file path=ppt/media/image2.jpg>
</file>

<file path=ppt/media/image3.jpg>
</file>

<file path=ppt/media/image4.jpg>
</file>

<file path=ppt/media/image5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99249FE-B6F9-11C0-C903-364F2E3593C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81D1FD76-BB61-A28D-C906-9A79FF8332C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30A8787-3B66-DE8C-CB35-27D70D5B57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0A2F22-B874-3349-A149-9C9FA3E274B0}" type="datetimeFigureOut">
              <a:rPr kumimoji="1" lang="zh-CN" altLang="en-US" smtClean="0"/>
              <a:t>2022/4/23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D138B50-990F-A225-50D8-476724FA6E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5B96013A-51E6-F348-4A29-BE7F53E679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8B18EC-8811-1D43-90C6-EEA3910BF215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8308377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6E160D4-E2B0-B990-1E74-5BB5178782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08032F64-B08B-112A-D689-B3534FEDEB5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DE99107-3764-7985-3452-56A4D09C60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0A2F22-B874-3349-A149-9C9FA3E274B0}" type="datetimeFigureOut">
              <a:rPr kumimoji="1" lang="zh-CN" altLang="en-US" smtClean="0"/>
              <a:t>2022/4/23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612D886-003F-DC3F-9E13-BB6873DAE6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68FC964-5278-63C4-559E-4CD818E098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8B18EC-8811-1D43-90C6-EEA3910BF215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2505563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EF2FC1C6-807F-6D41-8A01-0972FBCA0C8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EA712D82-193A-02A9-5F1C-37602016FD9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3C15BE0-7A9C-1EF8-BEB4-E026DDD0BA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0A2F22-B874-3349-A149-9C9FA3E274B0}" type="datetimeFigureOut">
              <a:rPr kumimoji="1" lang="zh-CN" altLang="en-US" smtClean="0"/>
              <a:t>2022/4/23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B3FA93A-2338-EEB6-6A3E-1E80793BE2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7BE5D5E-F52A-C069-2669-BFBBB32A51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8B18EC-8811-1D43-90C6-EEA3910BF215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7176102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2898FF9-CCA1-8DF5-FA24-D8EF9F5FE3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09D8023-3532-F3EA-A3D4-553925D86F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62A09EB-C35E-1F26-769B-91AA2C6341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0A2F22-B874-3349-A149-9C9FA3E274B0}" type="datetimeFigureOut">
              <a:rPr kumimoji="1" lang="zh-CN" altLang="en-US" smtClean="0"/>
              <a:t>2022/4/23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8FC2BF7-9810-A600-06C8-BEB4E5D4FA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80762E3-4DF5-38CC-2B30-A5C41EECAD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8B18EC-8811-1D43-90C6-EEA3910BF215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0624112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930AFCD-7DF8-495C-A84E-466F1A4004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CBFFE2F9-5BB0-F05D-EF65-FCB0478258B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5C2D03F-F176-06B8-1B74-BC7395BDE7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0A2F22-B874-3349-A149-9C9FA3E274B0}" type="datetimeFigureOut">
              <a:rPr kumimoji="1" lang="zh-CN" altLang="en-US" smtClean="0"/>
              <a:t>2022/4/23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CEA5B95-09CD-B372-CF28-F988A0AF39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2782DE51-C2F9-061F-F1C4-97311C39CB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8B18EC-8811-1D43-90C6-EEA3910BF215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0292265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6035727-3873-A920-6785-D7F3E5309D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2036511-1CCA-F012-442A-E40DEAC8641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4F13B42E-2F42-30C4-3A1A-CE7D4CEB92F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1A72C1A1-FEC0-0854-E093-9849EAA893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0A2F22-B874-3349-A149-9C9FA3E274B0}" type="datetimeFigureOut">
              <a:rPr kumimoji="1" lang="zh-CN" altLang="en-US" smtClean="0"/>
              <a:t>2022/4/23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487745ED-663C-4B23-C0C5-9BCB60F239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3734A3CC-AFC0-9D51-0A15-D2FCA6A67C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8B18EC-8811-1D43-90C6-EEA3910BF215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01083079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4D25935-D38B-6372-2C08-F4C338E0AB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874E0D46-0F56-4F26-B105-CF08112490E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D2422658-8E6A-0239-46E5-A86140DA714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5CA48418-F5FB-FA49-15A5-38E82B61DDD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CD952A5B-DEB9-5219-2F21-139E5A838E2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E4EC6D5A-C227-76F1-69FE-1DDB0D32D1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0A2F22-B874-3349-A149-9C9FA3E274B0}" type="datetimeFigureOut">
              <a:rPr kumimoji="1" lang="zh-CN" altLang="en-US" smtClean="0"/>
              <a:t>2022/4/23</a:t>
            </a:fld>
            <a:endParaRPr kumimoji="1"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C0F6C64E-33E5-2A95-162E-336A44B26F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CAB0D14F-E123-7127-2CEB-19F08D5BC1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8B18EC-8811-1D43-90C6-EEA3910BF215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5644917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F87CBF2-052F-CF3C-ED98-E7503C6310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78D7E50D-01B3-2E7F-B922-775A93D280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0A2F22-B874-3349-A149-9C9FA3E274B0}" type="datetimeFigureOut">
              <a:rPr kumimoji="1" lang="zh-CN" altLang="en-US" smtClean="0"/>
              <a:t>2022/4/23</a:t>
            </a:fld>
            <a:endParaRPr kumimoji="1"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7C08DB0D-2783-26B4-5F84-DFAF1CE53A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F18F5FC8-256B-297B-EAA3-7B6EDA6BAD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8B18EC-8811-1D43-90C6-EEA3910BF215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2546447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2A876D23-235A-4342-281F-45572AE0F2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0A2F22-B874-3349-A149-9C9FA3E274B0}" type="datetimeFigureOut">
              <a:rPr kumimoji="1" lang="zh-CN" altLang="en-US" smtClean="0"/>
              <a:t>2022/4/23</a:t>
            </a:fld>
            <a:endParaRPr kumimoji="1"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29862530-622F-D74E-54CD-9432CD782D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46370176-8BF3-6458-E18C-4D9139701E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8B18EC-8811-1D43-90C6-EEA3910BF215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68074578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F4F4976-24E9-9EB8-C1C7-CE38346D98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525DF9C-0EA8-E7AB-1A14-828A169B8F2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617A66EB-E2C2-F77D-0887-3179FEF22DE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E22EE182-4549-188D-F2BF-14E20A9176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0A2F22-B874-3349-A149-9C9FA3E274B0}" type="datetimeFigureOut">
              <a:rPr kumimoji="1" lang="zh-CN" altLang="en-US" smtClean="0"/>
              <a:t>2022/4/23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B7F73576-ED49-1D1F-DD8E-3BE2644B65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B8633FE2-9029-44DB-5012-AD73E25825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8B18EC-8811-1D43-90C6-EEA3910BF215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6802794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7238165-A193-31EE-7C25-07F445813B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F264FFF3-6D02-71BF-359C-DC686D35199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F346433F-CB23-636F-A059-81E91E286A9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E74FAC9F-609E-69B6-E054-93B85EF650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0A2F22-B874-3349-A149-9C9FA3E274B0}" type="datetimeFigureOut">
              <a:rPr kumimoji="1" lang="zh-CN" altLang="en-US" smtClean="0"/>
              <a:t>2022/4/23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153B8876-45A2-6F61-859F-8ADA61B0E2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A42B4037-86D0-07AF-9A60-1057B28444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8B18EC-8811-1D43-90C6-EEA3910BF215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868417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9781BB60-2C10-9DD2-05A7-DD52E96D0E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9C6D6BD6-27D3-A316-6B97-16474510F4B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1D8CE2F-CCEF-1AEE-55D2-3034D71929D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30A2F22-B874-3349-A149-9C9FA3E274B0}" type="datetimeFigureOut">
              <a:rPr kumimoji="1" lang="zh-CN" altLang="en-US" smtClean="0"/>
              <a:t>2022/4/23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EC4AFA4-E3C3-D3D2-A4BA-9E3A6E528F1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6549F04-2E17-85CC-D158-5AFF92CFBEE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58B18EC-8811-1D43-90C6-EEA3910BF215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0216813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78F1172-0A86-5356-1961-C82BB0BA591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zh-CN" altLang="en-US" dirty="0"/>
              <a:t>蓝牙遥控避障巡线小车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28195735-AEEA-F39B-619C-C24A48F21C9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10392256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>
            <a:extLst>
              <a:ext uri="{FF2B5EF4-FFF2-40B4-BE49-F238E27FC236}">
                <a16:creationId xmlns:a16="http://schemas.microsoft.com/office/drawing/2014/main" id="{778A0154-044B-6CD4-25A8-7EA985F5553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98734" y="269242"/>
            <a:ext cx="8590972" cy="6319516"/>
          </a:xfrm>
          <a:prstGeom prst="rect">
            <a:avLst/>
          </a:prstGeom>
        </p:spPr>
      </p:pic>
      <p:sp>
        <p:nvSpPr>
          <p:cNvPr id="2" name="标题 1">
            <a:extLst>
              <a:ext uri="{FF2B5EF4-FFF2-40B4-BE49-F238E27FC236}">
                <a16:creationId xmlns:a16="http://schemas.microsoft.com/office/drawing/2014/main" id="{6A295D9F-609D-EB78-533B-4A997491EA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184" y="173358"/>
            <a:ext cx="4809781" cy="1325563"/>
          </a:xfrm>
        </p:spPr>
        <p:txBody>
          <a:bodyPr/>
          <a:lstStyle/>
          <a:p>
            <a:r>
              <a:rPr kumimoji="1" lang="zh-CN" altLang="en-US" dirty="0"/>
              <a:t>全部电路连线</a:t>
            </a:r>
            <a:br>
              <a:rPr kumimoji="1" lang="en-US" altLang="zh-CN" dirty="0"/>
            </a:br>
            <a:r>
              <a:rPr kumimoji="1" lang="en-US" altLang="zh-CN" sz="2800" dirty="0"/>
              <a:t>--L298N</a:t>
            </a:r>
            <a:r>
              <a:rPr kumimoji="1" lang="zh-CN" altLang="en-US" sz="2800" dirty="0"/>
              <a:t>部分</a:t>
            </a:r>
            <a:endParaRPr kumimoji="1" lang="zh-CN" altLang="en-US" dirty="0"/>
          </a:p>
        </p:txBody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9CCD2223-ED76-3EF7-A190-30514A6F92E4}"/>
              </a:ext>
            </a:extLst>
          </p:cNvPr>
          <p:cNvSpPr/>
          <p:nvPr/>
        </p:nvSpPr>
        <p:spPr>
          <a:xfrm>
            <a:off x="7094220" y="1082040"/>
            <a:ext cx="2301240" cy="4526280"/>
          </a:xfrm>
          <a:custGeom>
            <a:avLst/>
            <a:gdLst>
              <a:gd name="connsiteX0" fmla="*/ 647700 w 2301240"/>
              <a:gd name="connsiteY0" fmla="*/ 0 h 4526280"/>
              <a:gd name="connsiteX1" fmla="*/ 982980 w 2301240"/>
              <a:gd name="connsiteY1" fmla="*/ 22860 h 4526280"/>
              <a:gd name="connsiteX2" fmla="*/ 929640 w 2301240"/>
              <a:gd name="connsiteY2" fmla="*/ 891540 h 4526280"/>
              <a:gd name="connsiteX3" fmla="*/ 2217420 w 2301240"/>
              <a:gd name="connsiteY3" fmla="*/ 914400 h 4526280"/>
              <a:gd name="connsiteX4" fmla="*/ 2270760 w 2301240"/>
              <a:gd name="connsiteY4" fmla="*/ 960120 h 4526280"/>
              <a:gd name="connsiteX5" fmla="*/ 2301240 w 2301240"/>
              <a:gd name="connsiteY5" fmla="*/ 3916680 h 4526280"/>
              <a:gd name="connsiteX6" fmla="*/ 502920 w 2301240"/>
              <a:gd name="connsiteY6" fmla="*/ 3947160 h 4526280"/>
              <a:gd name="connsiteX7" fmla="*/ 502920 w 2301240"/>
              <a:gd name="connsiteY7" fmla="*/ 4526280 h 4526280"/>
              <a:gd name="connsiteX8" fmla="*/ 152400 w 2301240"/>
              <a:gd name="connsiteY8" fmla="*/ 4495800 h 4526280"/>
              <a:gd name="connsiteX9" fmla="*/ 137160 w 2301240"/>
              <a:gd name="connsiteY9" fmla="*/ 3581400 h 4526280"/>
              <a:gd name="connsiteX10" fmla="*/ 1950720 w 2301240"/>
              <a:gd name="connsiteY10" fmla="*/ 3589020 h 4526280"/>
              <a:gd name="connsiteX11" fmla="*/ 1996440 w 2301240"/>
              <a:gd name="connsiteY11" fmla="*/ 1257300 h 4526280"/>
              <a:gd name="connsiteX12" fmla="*/ 586740 w 2301240"/>
              <a:gd name="connsiteY12" fmla="*/ 1226820 h 4526280"/>
              <a:gd name="connsiteX13" fmla="*/ 624840 w 2301240"/>
              <a:gd name="connsiteY13" fmla="*/ 1615440 h 4526280"/>
              <a:gd name="connsiteX14" fmla="*/ 0 w 2301240"/>
              <a:gd name="connsiteY14" fmla="*/ 1592580 h 4526280"/>
              <a:gd name="connsiteX15" fmla="*/ 0 w 2301240"/>
              <a:gd name="connsiteY15" fmla="*/ 662940 h 4526280"/>
              <a:gd name="connsiteX16" fmla="*/ 579120 w 2301240"/>
              <a:gd name="connsiteY16" fmla="*/ 617220 h 4526280"/>
              <a:gd name="connsiteX17" fmla="*/ 647700 w 2301240"/>
              <a:gd name="connsiteY17" fmla="*/ 0 h 4526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2301240" h="4526280">
                <a:moveTo>
                  <a:pt x="647700" y="0"/>
                </a:moveTo>
                <a:lnTo>
                  <a:pt x="982980" y="22860"/>
                </a:lnTo>
                <a:lnTo>
                  <a:pt x="929640" y="891540"/>
                </a:lnTo>
                <a:lnTo>
                  <a:pt x="2217420" y="914400"/>
                </a:lnTo>
                <a:lnTo>
                  <a:pt x="2270760" y="960120"/>
                </a:lnTo>
                <a:lnTo>
                  <a:pt x="2301240" y="3916680"/>
                </a:lnTo>
                <a:lnTo>
                  <a:pt x="502920" y="3947160"/>
                </a:lnTo>
                <a:lnTo>
                  <a:pt x="502920" y="4526280"/>
                </a:lnTo>
                <a:lnTo>
                  <a:pt x="152400" y="4495800"/>
                </a:lnTo>
                <a:lnTo>
                  <a:pt x="137160" y="3581400"/>
                </a:lnTo>
                <a:lnTo>
                  <a:pt x="1950720" y="3589020"/>
                </a:lnTo>
                <a:lnTo>
                  <a:pt x="1996440" y="1257300"/>
                </a:lnTo>
                <a:lnTo>
                  <a:pt x="586740" y="1226820"/>
                </a:lnTo>
                <a:lnTo>
                  <a:pt x="624840" y="1615440"/>
                </a:lnTo>
                <a:lnTo>
                  <a:pt x="0" y="1592580"/>
                </a:lnTo>
                <a:lnTo>
                  <a:pt x="0" y="662940"/>
                </a:lnTo>
                <a:lnTo>
                  <a:pt x="579120" y="617220"/>
                </a:lnTo>
                <a:lnTo>
                  <a:pt x="647700" y="0"/>
                </a:lnTo>
                <a:close/>
              </a:path>
            </a:pathLst>
          </a:custGeom>
          <a:solidFill>
            <a:schemeClr val="tx1">
              <a:alpha val="28000"/>
            </a:schemeClr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08818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:a16="http://schemas.microsoft.com/office/drawing/2014/main" id="{36000A15-9911-B01B-8C1F-9D624926C2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98734" y="269242"/>
            <a:ext cx="8590972" cy="6319516"/>
          </a:xfrm>
          <a:prstGeom prst="rect">
            <a:avLst/>
          </a:prstGeom>
        </p:spPr>
      </p:pic>
      <p:sp>
        <p:nvSpPr>
          <p:cNvPr id="2" name="标题 1">
            <a:extLst>
              <a:ext uri="{FF2B5EF4-FFF2-40B4-BE49-F238E27FC236}">
                <a16:creationId xmlns:a16="http://schemas.microsoft.com/office/drawing/2014/main" id="{6A295D9F-609D-EB78-533B-4A997491EA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184" y="173358"/>
            <a:ext cx="4809781" cy="1325563"/>
          </a:xfrm>
        </p:spPr>
        <p:txBody>
          <a:bodyPr/>
          <a:lstStyle/>
          <a:p>
            <a:r>
              <a:rPr kumimoji="1" lang="zh-CN" altLang="en-US" dirty="0"/>
              <a:t>全部电路连线</a:t>
            </a:r>
            <a:br>
              <a:rPr kumimoji="1" lang="en-US" altLang="zh-CN" dirty="0"/>
            </a:br>
            <a:r>
              <a:rPr kumimoji="1" lang="en-US" altLang="zh-CN" sz="2800" dirty="0"/>
              <a:t>--</a:t>
            </a:r>
            <a:r>
              <a:rPr kumimoji="1" lang="zh-CN" altLang="en-US" sz="2800" dirty="0"/>
              <a:t>蓝牙部分</a:t>
            </a:r>
            <a:endParaRPr kumimoji="1" lang="zh-CN" altLang="en-US" dirty="0"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21F8D62C-C140-D4FC-D0C3-8D4FF9C3ACA9}"/>
              </a:ext>
            </a:extLst>
          </p:cNvPr>
          <p:cNvSpPr/>
          <p:nvPr/>
        </p:nvSpPr>
        <p:spPr>
          <a:xfrm>
            <a:off x="7962900" y="2316480"/>
            <a:ext cx="2613660" cy="891540"/>
          </a:xfrm>
          <a:custGeom>
            <a:avLst/>
            <a:gdLst>
              <a:gd name="connsiteX0" fmla="*/ 0 w 2613660"/>
              <a:gd name="connsiteY0" fmla="*/ 297180 h 891540"/>
              <a:gd name="connsiteX1" fmla="*/ 7620 w 2613660"/>
              <a:gd name="connsiteY1" fmla="*/ 0 h 891540"/>
              <a:gd name="connsiteX2" fmla="*/ 2049780 w 2613660"/>
              <a:gd name="connsiteY2" fmla="*/ 15240 h 891540"/>
              <a:gd name="connsiteX3" fmla="*/ 2087880 w 2613660"/>
              <a:gd name="connsiteY3" fmla="*/ 678180 h 891540"/>
              <a:gd name="connsiteX4" fmla="*/ 2598420 w 2613660"/>
              <a:gd name="connsiteY4" fmla="*/ 701040 h 891540"/>
              <a:gd name="connsiteX5" fmla="*/ 2613660 w 2613660"/>
              <a:gd name="connsiteY5" fmla="*/ 891540 h 891540"/>
              <a:gd name="connsiteX6" fmla="*/ 1844040 w 2613660"/>
              <a:gd name="connsiteY6" fmla="*/ 861060 h 891540"/>
              <a:gd name="connsiteX7" fmla="*/ 1844040 w 2613660"/>
              <a:gd name="connsiteY7" fmla="*/ 243840 h 891540"/>
              <a:gd name="connsiteX8" fmla="*/ 236220 w 2613660"/>
              <a:gd name="connsiteY8" fmla="*/ 205740 h 891540"/>
              <a:gd name="connsiteX9" fmla="*/ 198120 w 2613660"/>
              <a:gd name="connsiteY9" fmla="*/ 411480 h 891540"/>
              <a:gd name="connsiteX10" fmla="*/ 0 w 2613660"/>
              <a:gd name="connsiteY10" fmla="*/ 297180 h 8915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613660" h="891540">
                <a:moveTo>
                  <a:pt x="0" y="297180"/>
                </a:moveTo>
                <a:lnTo>
                  <a:pt x="7620" y="0"/>
                </a:lnTo>
                <a:lnTo>
                  <a:pt x="2049780" y="15240"/>
                </a:lnTo>
                <a:lnTo>
                  <a:pt x="2087880" y="678180"/>
                </a:lnTo>
                <a:lnTo>
                  <a:pt x="2598420" y="701040"/>
                </a:lnTo>
                <a:lnTo>
                  <a:pt x="2613660" y="891540"/>
                </a:lnTo>
                <a:lnTo>
                  <a:pt x="1844040" y="861060"/>
                </a:lnTo>
                <a:lnTo>
                  <a:pt x="1844040" y="243840"/>
                </a:lnTo>
                <a:lnTo>
                  <a:pt x="236220" y="205740"/>
                </a:lnTo>
                <a:lnTo>
                  <a:pt x="198120" y="411480"/>
                </a:lnTo>
                <a:lnTo>
                  <a:pt x="0" y="297180"/>
                </a:lnTo>
                <a:close/>
              </a:path>
            </a:pathLst>
          </a:custGeom>
          <a:solidFill>
            <a:srgbClr val="00B0F0">
              <a:alpha val="44000"/>
            </a:srgb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28172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>
            <a:extLst>
              <a:ext uri="{FF2B5EF4-FFF2-40B4-BE49-F238E27FC236}">
                <a16:creationId xmlns:a16="http://schemas.microsoft.com/office/drawing/2014/main" id="{9E72718F-2E93-6BC0-F653-B2DFA040E6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98734" y="269242"/>
            <a:ext cx="8590972" cy="6319516"/>
          </a:xfrm>
          <a:prstGeom prst="rect">
            <a:avLst/>
          </a:prstGeom>
        </p:spPr>
      </p:pic>
      <p:sp>
        <p:nvSpPr>
          <p:cNvPr id="2" name="标题 1">
            <a:extLst>
              <a:ext uri="{FF2B5EF4-FFF2-40B4-BE49-F238E27FC236}">
                <a16:creationId xmlns:a16="http://schemas.microsoft.com/office/drawing/2014/main" id="{6A295D9F-609D-EB78-533B-4A997491EA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184" y="173358"/>
            <a:ext cx="4809781" cy="1325563"/>
          </a:xfrm>
        </p:spPr>
        <p:txBody>
          <a:bodyPr/>
          <a:lstStyle/>
          <a:p>
            <a:r>
              <a:rPr kumimoji="1" lang="zh-CN" altLang="en-US" dirty="0"/>
              <a:t>全部电路连线</a:t>
            </a:r>
            <a:br>
              <a:rPr kumimoji="1" lang="en-US" altLang="zh-CN" dirty="0"/>
            </a:br>
            <a:r>
              <a:rPr kumimoji="1" lang="en-US" altLang="zh-CN" sz="2800" dirty="0"/>
              <a:t>--</a:t>
            </a:r>
            <a:r>
              <a:rPr kumimoji="1" lang="zh-CN" altLang="en-US" sz="2800" dirty="0"/>
              <a:t>超声波部分</a:t>
            </a:r>
            <a:endParaRPr kumimoji="1" lang="zh-CN" altLang="en-US" dirty="0"/>
          </a:p>
        </p:txBody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EF573ADA-BDEB-3E96-6548-294CA870C29F}"/>
              </a:ext>
            </a:extLst>
          </p:cNvPr>
          <p:cNvSpPr/>
          <p:nvPr/>
        </p:nvSpPr>
        <p:spPr>
          <a:xfrm>
            <a:off x="4785360" y="2987040"/>
            <a:ext cx="4183380" cy="1645920"/>
          </a:xfrm>
          <a:custGeom>
            <a:avLst/>
            <a:gdLst>
              <a:gd name="connsiteX0" fmla="*/ 426720 w 4183380"/>
              <a:gd name="connsiteY0" fmla="*/ 1013460 h 1645920"/>
              <a:gd name="connsiteX1" fmla="*/ 434340 w 4183380"/>
              <a:gd name="connsiteY1" fmla="*/ 289560 h 1645920"/>
              <a:gd name="connsiteX2" fmla="*/ 106680 w 4183380"/>
              <a:gd name="connsiteY2" fmla="*/ 175260 h 1645920"/>
              <a:gd name="connsiteX3" fmla="*/ 502920 w 4183380"/>
              <a:gd name="connsiteY3" fmla="*/ 0 h 1645920"/>
              <a:gd name="connsiteX4" fmla="*/ 525780 w 4183380"/>
              <a:gd name="connsiteY4" fmla="*/ 1386840 h 1645920"/>
              <a:gd name="connsiteX5" fmla="*/ 3977640 w 4183380"/>
              <a:gd name="connsiteY5" fmla="*/ 1356360 h 1645920"/>
              <a:gd name="connsiteX6" fmla="*/ 3970020 w 4183380"/>
              <a:gd name="connsiteY6" fmla="*/ 845820 h 1645920"/>
              <a:gd name="connsiteX7" fmla="*/ 3764280 w 4183380"/>
              <a:gd name="connsiteY7" fmla="*/ 792480 h 1645920"/>
              <a:gd name="connsiteX8" fmla="*/ 3779520 w 4183380"/>
              <a:gd name="connsiteY8" fmla="*/ 434340 h 1645920"/>
              <a:gd name="connsiteX9" fmla="*/ 4160520 w 4183380"/>
              <a:gd name="connsiteY9" fmla="*/ 449580 h 1645920"/>
              <a:gd name="connsiteX10" fmla="*/ 4183380 w 4183380"/>
              <a:gd name="connsiteY10" fmla="*/ 1615440 h 1645920"/>
              <a:gd name="connsiteX11" fmla="*/ 281940 w 4183380"/>
              <a:gd name="connsiteY11" fmla="*/ 1645920 h 1645920"/>
              <a:gd name="connsiteX12" fmla="*/ 220980 w 4183380"/>
              <a:gd name="connsiteY12" fmla="*/ 1318260 h 1645920"/>
              <a:gd name="connsiteX13" fmla="*/ 30480 w 4183380"/>
              <a:gd name="connsiteY13" fmla="*/ 1303020 h 1645920"/>
              <a:gd name="connsiteX14" fmla="*/ 15240 w 4183380"/>
              <a:gd name="connsiteY14" fmla="*/ 1135380 h 1645920"/>
              <a:gd name="connsiteX15" fmla="*/ 0 w 4183380"/>
              <a:gd name="connsiteY15" fmla="*/ 1104900 h 1645920"/>
              <a:gd name="connsiteX16" fmla="*/ 434340 w 4183380"/>
              <a:gd name="connsiteY16" fmla="*/ 1127760 h 1645920"/>
              <a:gd name="connsiteX17" fmla="*/ 426720 w 4183380"/>
              <a:gd name="connsiteY17" fmla="*/ 1013460 h 16459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4183380" h="1645920">
                <a:moveTo>
                  <a:pt x="426720" y="1013460"/>
                </a:moveTo>
                <a:lnTo>
                  <a:pt x="434340" y="289560"/>
                </a:lnTo>
                <a:lnTo>
                  <a:pt x="106680" y="175260"/>
                </a:lnTo>
                <a:lnTo>
                  <a:pt x="502920" y="0"/>
                </a:lnTo>
                <a:lnTo>
                  <a:pt x="525780" y="1386840"/>
                </a:lnTo>
                <a:lnTo>
                  <a:pt x="3977640" y="1356360"/>
                </a:lnTo>
                <a:lnTo>
                  <a:pt x="3970020" y="845820"/>
                </a:lnTo>
                <a:lnTo>
                  <a:pt x="3764280" y="792480"/>
                </a:lnTo>
                <a:lnTo>
                  <a:pt x="3779520" y="434340"/>
                </a:lnTo>
                <a:lnTo>
                  <a:pt x="4160520" y="449580"/>
                </a:lnTo>
                <a:lnTo>
                  <a:pt x="4183380" y="1615440"/>
                </a:lnTo>
                <a:lnTo>
                  <a:pt x="281940" y="1645920"/>
                </a:lnTo>
                <a:lnTo>
                  <a:pt x="220980" y="1318260"/>
                </a:lnTo>
                <a:lnTo>
                  <a:pt x="30480" y="1303020"/>
                </a:lnTo>
                <a:lnTo>
                  <a:pt x="15240" y="1135380"/>
                </a:lnTo>
                <a:lnTo>
                  <a:pt x="0" y="1104900"/>
                </a:lnTo>
                <a:lnTo>
                  <a:pt x="434340" y="1127760"/>
                </a:lnTo>
                <a:lnTo>
                  <a:pt x="426720" y="1013460"/>
                </a:lnTo>
                <a:close/>
              </a:path>
            </a:pathLst>
          </a:custGeom>
          <a:solidFill>
            <a:schemeClr val="accent2">
              <a:lumMod val="75000"/>
              <a:alpha val="27000"/>
            </a:schemeClr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49007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:a16="http://schemas.microsoft.com/office/drawing/2014/main" id="{C3BAEC69-7DED-8B59-3328-4F8EEB880B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98734" y="269242"/>
            <a:ext cx="8590972" cy="6319516"/>
          </a:xfrm>
          <a:prstGeom prst="rect">
            <a:avLst/>
          </a:prstGeom>
        </p:spPr>
      </p:pic>
      <p:sp>
        <p:nvSpPr>
          <p:cNvPr id="2" name="标题 1">
            <a:extLst>
              <a:ext uri="{FF2B5EF4-FFF2-40B4-BE49-F238E27FC236}">
                <a16:creationId xmlns:a16="http://schemas.microsoft.com/office/drawing/2014/main" id="{6A295D9F-609D-EB78-533B-4A997491EA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184" y="173358"/>
            <a:ext cx="4809781" cy="1325563"/>
          </a:xfrm>
        </p:spPr>
        <p:txBody>
          <a:bodyPr/>
          <a:lstStyle/>
          <a:p>
            <a:r>
              <a:rPr kumimoji="1" lang="zh-CN" altLang="en-US" dirty="0"/>
              <a:t>全部电路连线</a:t>
            </a:r>
            <a:br>
              <a:rPr kumimoji="1" lang="en-US" altLang="zh-CN" dirty="0"/>
            </a:br>
            <a:r>
              <a:rPr kumimoji="1" lang="en-US" altLang="zh-CN" sz="2800" dirty="0"/>
              <a:t>--</a:t>
            </a:r>
            <a:r>
              <a:rPr kumimoji="1" lang="zh-CN" altLang="en-US" sz="2800" dirty="0"/>
              <a:t>巡线器部分</a:t>
            </a:r>
            <a:endParaRPr kumimoji="1" lang="zh-CN" altLang="en-US" dirty="0"/>
          </a:p>
        </p:txBody>
      </p:sp>
      <p:sp>
        <p:nvSpPr>
          <p:cNvPr id="3" name="Freeform: Shape 2">
            <a:extLst>
              <a:ext uri="{FF2B5EF4-FFF2-40B4-BE49-F238E27FC236}">
                <a16:creationId xmlns:a16="http://schemas.microsoft.com/office/drawing/2014/main" id="{23B9E5A3-E8A0-F55D-BB2B-2695C434543E}"/>
              </a:ext>
            </a:extLst>
          </p:cNvPr>
          <p:cNvSpPr/>
          <p:nvPr/>
        </p:nvSpPr>
        <p:spPr>
          <a:xfrm>
            <a:off x="4236720" y="2019300"/>
            <a:ext cx="3703320" cy="2118360"/>
          </a:xfrm>
          <a:custGeom>
            <a:avLst/>
            <a:gdLst>
              <a:gd name="connsiteX0" fmla="*/ 144780 w 3703320"/>
              <a:gd name="connsiteY0" fmla="*/ 0 h 2118360"/>
              <a:gd name="connsiteX1" fmla="*/ 1584960 w 3703320"/>
              <a:gd name="connsiteY1" fmla="*/ 45720 h 2118360"/>
              <a:gd name="connsiteX2" fmla="*/ 1562100 w 3703320"/>
              <a:gd name="connsiteY2" fmla="*/ 1744980 h 2118360"/>
              <a:gd name="connsiteX3" fmla="*/ 3352800 w 3703320"/>
              <a:gd name="connsiteY3" fmla="*/ 1798320 h 2118360"/>
              <a:gd name="connsiteX4" fmla="*/ 3352800 w 3703320"/>
              <a:gd name="connsiteY4" fmla="*/ 1630680 h 2118360"/>
              <a:gd name="connsiteX5" fmla="*/ 3703320 w 3703320"/>
              <a:gd name="connsiteY5" fmla="*/ 1630680 h 2118360"/>
              <a:gd name="connsiteX6" fmla="*/ 3672840 w 3703320"/>
              <a:gd name="connsiteY6" fmla="*/ 2087880 h 2118360"/>
              <a:gd name="connsiteX7" fmla="*/ 1219200 w 3703320"/>
              <a:gd name="connsiteY7" fmla="*/ 2118360 h 2118360"/>
              <a:gd name="connsiteX8" fmla="*/ 1211580 w 3703320"/>
              <a:gd name="connsiteY8" fmla="*/ 388620 h 2118360"/>
              <a:gd name="connsiteX9" fmla="*/ 0 w 3703320"/>
              <a:gd name="connsiteY9" fmla="*/ 403860 h 2118360"/>
              <a:gd name="connsiteX10" fmla="*/ 144780 w 3703320"/>
              <a:gd name="connsiteY10" fmla="*/ 0 h 2118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3703320" h="2118360">
                <a:moveTo>
                  <a:pt x="144780" y="0"/>
                </a:moveTo>
                <a:lnTo>
                  <a:pt x="1584960" y="45720"/>
                </a:lnTo>
                <a:lnTo>
                  <a:pt x="1562100" y="1744980"/>
                </a:lnTo>
                <a:lnTo>
                  <a:pt x="3352800" y="1798320"/>
                </a:lnTo>
                <a:lnTo>
                  <a:pt x="3352800" y="1630680"/>
                </a:lnTo>
                <a:lnTo>
                  <a:pt x="3703320" y="1630680"/>
                </a:lnTo>
                <a:lnTo>
                  <a:pt x="3672840" y="2087880"/>
                </a:lnTo>
                <a:lnTo>
                  <a:pt x="1219200" y="2118360"/>
                </a:lnTo>
                <a:lnTo>
                  <a:pt x="1211580" y="388620"/>
                </a:lnTo>
                <a:lnTo>
                  <a:pt x="0" y="403860"/>
                </a:lnTo>
                <a:lnTo>
                  <a:pt x="144780" y="0"/>
                </a:lnTo>
                <a:close/>
              </a:path>
            </a:pathLst>
          </a:custGeom>
          <a:solidFill>
            <a:schemeClr val="accent6">
              <a:lumMod val="50000"/>
              <a:alpha val="26000"/>
            </a:schemeClr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269757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89DACCAD-0216-70B1-972A-C3E52AC013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63228" y="477592"/>
            <a:ext cx="8590972" cy="6319516"/>
          </a:xfrm>
          <a:prstGeom prst="rect">
            <a:avLst/>
          </a:prstGeom>
        </p:spPr>
      </p:pic>
      <p:sp>
        <p:nvSpPr>
          <p:cNvPr id="2" name="标题 1">
            <a:extLst>
              <a:ext uri="{FF2B5EF4-FFF2-40B4-BE49-F238E27FC236}">
                <a16:creationId xmlns:a16="http://schemas.microsoft.com/office/drawing/2014/main" id="{6A295D9F-609D-EB78-533B-4A997491EA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184" y="173358"/>
            <a:ext cx="4809781" cy="1325563"/>
          </a:xfrm>
        </p:spPr>
        <p:txBody>
          <a:bodyPr/>
          <a:lstStyle/>
          <a:p>
            <a:r>
              <a:rPr kumimoji="1" lang="zh-CN" altLang="en-US" dirty="0"/>
              <a:t>全部电路连线</a:t>
            </a:r>
          </a:p>
        </p:txBody>
      </p:sp>
    </p:spTree>
    <p:extLst>
      <p:ext uri="{BB962C8B-B14F-4D97-AF65-F5344CB8AC3E}">
        <p14:creationId xmlns:p14="http://schemas.microsoft.com/office/powerpoint/2010/main" val="56258964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8C88807-EA7F-5ED1-387D-67B71052F8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9D71253-394E-8529-413D-E644EA2BCBB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54714673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A582A23-CA58-E83E-BCFB-0337075710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超声波雷达</a:t>
            </a:r>
          </a:p>
        </p:txBody>
      </p:sp>
      <p:pic>
        <p:nvPicPr>
          <p:cNvPr id="5" name="内容占位符 4">
            <a:extLst>
              <a:ext uri="{FF2B5EF4-FFF2-40B4-BE49-F238E27FC236}">
                <a16:creationId xmlns:a16="http://schemas.microsoft.com/office/drawing/2014/main" id="{D0A9C4CA-F196-321B-A9A4-1C5A64D5D86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330450" y="2204244"/>
            <a:ext cx="7531100" cy="3594100"/>
          </a:xfrm>
        </p:spPr>
      </p:pic>
    </p:spTree>
    <p:extLst>
      <p:ext uri="{BB962C8B-B14F-4D97-AF65-F5344CB8AC3E}">
        <p14:creationId xmlns:p14="http://schemas.microsoft.com/office/powerpoint/2010/main" val="148680677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A582A23-CA58-E83E-BCFB-0337075710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超声波雷达</a:t>
            </a:r>
          </a:p>
        </p:txBody>
      </p:sp>
      <p:pic>
        <p:nvPicPr>
          <p:cNvPr id="5" name="内容占位符 4">
            <a:extLst>
              <a:ext uri="{FF2B5EF4-FFF2-40B4-BE49-F238E27FC236}">
                <a16:creationId xmlns:a16="http://schemas.microsoft.com/office/drawing/2014/main" id="{D0A9C4CA-F196-321B-A9A4-1C5A64D5D86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-2260293" y="572947"/>
            <a:ext cx="12994534" cy="6201439"/>
          </a:xfrm>
        </p:spPr>
      </p:pic>
    </p:spTree>
    <p:extLst>
      <p:ext uri="{BB962C8B-B14F-4D97-AF65-F5344CB8AC3E}">
        <p14:creationId xmlns:p14="http://schemas.microsoft.com/office/powerpoint/2010/main" val="137482394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内容占位符 4">
            <a:extLst>
              <a:ext uri="{FF2B5EF4-FFF2-40B4-BE49-F238E27FC236}">
                <a16:creationId xmlns:a16="http://schemas.microsoft.com/office/drawing/2014/main" id="{C4A4BE75-1139-120A-B0B5-EE896E654BA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437262" y="20269"/>
            <a:ext cx="5854642" cy="6837731"/>
          </a:xfrm>
        </p:spPr>
      </p:pic>
      <p:sp>
        <p:nvSpPr>
          <p:cNvPr id="2" name="标题 1">
            <a:extLst>
              <a:ext uri="{FF2B5EF4-FFF2-40B4-BE49-F238E27FC236}">
                <a16:creationId xmlns:a16="http://schemas.microsoft.com/office/drawing/2014/main" id="{95E995CC-7DE3-CE81-2E35-C8D41AFE1B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14353" y="5256615"/>
            <a:ext cx="5100809" cy="1325563"/>
          </a:xfrm>
        </p:spPr>
        <p:txBody>
          <a:bodyPr>
            <a:normAutofit/>
          </a:bodyPr>
          <a:lstStyle/>
          <a:p>
            <a:r>
              <a:rPr kumimoji="1" lang="zh-CN" altLang="en-US" sz="3600" dirty="0"/>
              <a:t>两个</a:t>
            </a:r>
            <a:r>
              <a:rPr kumimoji="1" lang="en-US" altLang="zh-CN" sz="3600" dirty="0"/>
              <a:t>L298N</a:t>
            </a:r>
            <a:r>
              <a:rPr kumimoji="1" lang="zh-CN" altLang="en-US" sz="3600" dirty="0"/>
              <a:t>带四个电机</a:t>
            </a:r>
          </a:p>
        </p:txBody>
      </p:sp>
    </p:spTree>
    <p:extLst>
      <p:ext uri="{BB962C8B-B14F-4D97-AF65-F5344CB8AC3E}">
        <p14:creationId xmlns:p14="http://schemas.microsoft.com/office/powerpoint/2010/main" val="251677327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CCA81A3-667B-B50D-2647-FF66FB8CC3F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01B6A4CF-E67D-296C-34F7-3B76DA8B5D7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14380" y="558800"/>
            <a:ext cx="9410700" cy="5740400"/>
          </a:xfrm>
          <a:prstGeom prst="rect">
            <a:avLst/>
          </a:prstGeom>
        </p:spPr>
      </p:pic>
      <p:sp>
        <p:nvSpPr>
          <p:cNvPr id="2" name="标题 1">
            <a:extLst>
              <a:ext uri="{FF2B5EF4-FFF2-40B4-BE49-F238E27FC236}">
                <a16:creationId xmlns:a16="http://schemas.microsoft.com/office/drawing/2014/main" id="{F6DF7444-BB88-CC96-EE11-C3C2B21F3B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85542" y="365125"/>
            <a:ext cx="4468257" cy="1325563"/>
          </a:xfrm>
        </p:spPr>
        <p:txBody>
          <a:bodyPr/>
          <a:lstStyle/>
          <a:p>
            <a:r>
              <a:rPr kumimoji="1" lang="en-US" altLang="zh-CN" dirty="0"/>
              <a:t>5</a:t>
            </a:r>
            <a:r>
              <a:rPr kumimoji="1" lang="zh-CN" altLang="en-US" dirty="0"/>
              <a:t>路灰度传感器</a:t>
            </a:r>
          </a:p>
        </p:txBody>
      </p:sp>
    </p:spTree>
    <p:extLst>
      <p:ext uri="{BB962C8B-B14F-4D97-AF65-F5344CB8AC3E}">
        <p14:creationId xmlns:p14="http://schemas.microsoft.com/office/powerpoint/2010/main" val="62035284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E6DF2E0-A1A3-3124-385E-DBE839F432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蓝牙</a:t>
            </a:r>
          </a:p>
        </p:txBody>
      </p:sp>
      <p:pic>
        <p:nvPicPr>
          <p:cNvPr id="5" name="内容占位符 4">
            <a:extLst>
              <a:ext uri="{FF2B5EF4-FFF2-40B4-BE49-F238E27FC236}">
                <a16:creationId xmlns:a16="http://schemas.microsoft.com/office/drawing/2014/main" id="{AD632A29-25F9-8810-1EEA-66411783351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190750" y="2477294"/>
            <a:ext cx="7810500" cy="3048000"/>
          </a:xfrm>
        </p:spPr>
      </p:pic>
    </p:spTree>
    <p:extLst>
      <p:ext uri="{BB962C8B-B14F-4D97-AF65-F5344CB8AC3E}">
        <p14:creationId xmlns:p14="http://schemas.microsoft.com/office/powerpoint/2010/main" val="25331540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89DACCAD-0216-70B1-972A-C3E52AC013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63228" y="477592"/>
            <a:ext cx="8590972" cy="6319516"/>
          </a:xfrm>
          <a:prstGeom prst="rect">
            <a:avLst/>
          </a:prstGeom>
        </p:spPr>
      </p:pic>
      <p:sp>
        <p:nvSpPr>
          <p:cNvPr id="2" name="标题 1">
            <a:extLst>
              <a:ext uri="{FF2B5EF4-FFF2-40B4-BE49-F238E27FC236}">
                <a16:creationId xmlns:a16="http://schemas.microsoft.com/office/drawing/2014/main" id="{6A295D9F-609D-EB78-533B-4A997491EA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184" y="173358"/>
            <a:ext cx="4809781" cy="1325563"/>
          </a:xfrm>
        </p:spPr>
        <p:txBody>
          <a:bodyPr/>
          <a:lstStyle/>
          <a:p>
            <a:r>
              <a:rPr kumimoji="1" lang="zh-CN" altLang="en-US" dirty="0"/>
              <a:t>全部电路连线</a:t>
            </a:r>
          </a:p>
        </p:txBody>
      </p:sp>
    </p:spTree>
    <p:extLst>
      <p:ext uri="{BB962C8B-B14F-4D97-AF65-F5344CB8AC3E}">
        <p14:creationId xmlns:p14="http://schemas.microsoft.com/office/powerpoint/2010/main" val="376466024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图片 17">
            <a:extLst>
              <a:ext uri="{FF2B5EF4-FFF2-40B4-BE49-F238E27FC236}">
                <a16:creationId xmlns:a16="http://schemas.microsoft.com/office/drawing/2014/main" id="{ADA0C16D-9A8D-FABE-9439-6764732F36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98734" y="269242"/>
            <a:ext cx="8590972" cy="6319516"/>
          </a:xfrm>
          <a:prstGeom prst="rect">
            <a:avLst/>
          </a:prstGeom>
        </p:spPr>
      </p:pic>
      <p:sp>
        <p:nvSpPr>
          <p:cNvPr id="2" name="标题 1">
            <a:extLst>
              <a:ext uri="{FF2B5EF4-FFF2-40B4-BE49-F238E27FC236}">
                <a16:creationId xmlns:a16="http://schemas.microsoft.com/office/drawing/2014/main" id="{6A295D9F-609D-EB78-533B-4A997491EA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184" y="173358"/>
            <a:ext cx="4809781" cy="1325563"/>
          </a:xfrm>
        </p:spPr>
        <p:txBody>
          <a:bodyPr/>
          <a:lstStyle/>
          <a:p>
            <a:r>
              <a:rPr kumimoji="1" lang="zh-CN" altLang="en-US" dirty="0"/>
              <a:t>全部电路连线</a:t>
            </a:r>
            <a:br>
              <a:rPr kumimoji="1" lang="en-US" altLang="zh-CN" dirty="0"/>
            </a:br>
            <a:endParaRPr kumimoji="1" lang="zh-CN" altLang="en-US" dirty="0"/>
          </a:p>
        </p:txBody>
      </p:sp>
      <p:sp>
        <p:nvSpPr>
          <p:cNvPr id="3" name="Freeform: Shape 2">
            <a:extLst>
              <a:ext uri="{FF2B5EF4-FFF2-40B4-BE49-F238E27FC236}">
                <a16:creationId xmlns:a16="http://schemas.microsoft.com/office/drawing/2014/main" id="{23B9E5A3-E8A0-F55D-BB2B-2695C434543E}"/>
              </a:ext>
            </a:extLst>
          </p:cNvPr>
          <p:cNvSpPr/>
          <p:nvPr/>
        </p:nvSpPr>
        <p:spPr>
          <a:xfrm>
            <a:off x="4236720" y="2019300"/>
            <a:ext cx="3703320" cy="2118360"/>
          </a:xfrm>
          <a:custGeom>
            <a:avLst/>
            <a:gdLst>
              <a:gd name="connsiteX0" fmla="*/ 144780 w 3703320"/>
              <a:gd name="connsiteY0" fmla="*/ 0 h 2118360"/>
              <a:gd name="connsiteX1" fmla="*/ 1584960 w 3703320"/>
              <a:gd name="connsiteY1" fmla="*/ 45720 h 2118360"/>
              <a:gd name="connsiteX2" fmla="*/ 1562100 w 3703320"/>
              <a:gd name="connsiteY2" fmla="*/ 1744980 h 2118360"/>
              <a:gd name="connsiteX3" fmla="*/ 3352800 w 3703320"/>
              <a:gd name="connsiteY3" fmla="*/ 1798320 h 2118360"/>
              <a:gd name="connsiteX4" fmla="*/ 3352800 w 3703320"/>
              <a:gd name="connsiteY4" fmla="*/ 1630680 h 2118360"/>
              <a:gd name="connsiteX5" fmla="*/ 3703320 w 3703320"/>
              <a:gd name="connsiteY5" fmla="*/ 1630680 h 2118360"/>
              <a:gd name="connsiteX6" fmla="*/ 3672840 w 3703320"/>
              <a:gd name="connsiteY6" fmla="*/ 2087880 h 2118360"/>
              <a:gd name="connsiteX7" fmla="*/ 1219200 w 3703320"/>
              <a:gd name="connsiteY7" fmla="*/ 2118360 h 2118360"/>
              <a:gd name="connsiteX8" fmla="*/ 1211580 w 3703320"/>
              <a:gd name="connsiteY8" fmla="*/ 388620 h 2118360"/>
              <a:gd name="connsiteX9" fmla="*/ 0 w 3703320"/>
              <a:gd name="connsiteY9" fmla="*/ 403860 h 2118360"/>
              <a:gd name="connsiteX10" fmla="*/ 144780 w 3703320"/>
              <a:gd name="connsiteY10" fmla="*/ 0 h 2118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3703320" h="2118360">
                <a:moveTo>
                  <a:pt x="144780" y="0"/>
                </a:moveTo>
                <a:lnTo>
                  <a:pt x="1584960" y="45720"/>
                </a:lnTo>
                <a:lnTo>
                  <a:pt x="1562100" y="1744980"/>
                </a:lnTo>
                <a:lnTo>
                  <a:pt x="3352800" y="1798320"/>
                </a:lnTo>
                <a:lnTo>
                  <a:pt x="3352800" y="1630680"/>
                </a:lnTo>
                <a:lnTo>
                  <a:pt x="3703320" y="1630680"/>
                </a:lnTo>
                <a:lnTo>
                  <a:pt x="3672840" y="2087880"/>
                </a:lnTo>
                <a:lnTo>
                  <a:pt x="1219200" y="2118360"/>
                </a:lnTo>
                <a:lnTo>
                  <a:pt x="1211580" y="388620"/>
                </a:lnTo>
                <a:lnTo>
                  <a:pt x="0" y="403860"/>
                </a:lnTo>
                <a:lnTo>
                  <a:pt x="144780" y="0"/>
                </a:lnTo>
                <a:close/>
              </a:path>
            </a:pathLst>
          </a:custGeom>
          <a:solidFill>
            <a:schemeClr val="accent4">
              <a:lumMod val="60000"/>
              <a:lumOff val="40000"/>
              <a:alpha val="26000"/>
            </a:schemeClr>
          </a:solidFill>
          <a:ln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>
              <a:solidFill>
                <a:schemeClr val="tx1"/>
              </a:solidFill>
            </a:endParaRPr>
          </a:p>
        </p:txBody>
      </p:sp>
      <p:sp>
        <p:nvSpPr>
          <p:cNvPr id="4" name="Freeform: Shape 3">
            <a:extLst>
              <a:ext uri="{FF2B5EF4-FFF2-40B4-BE49-F238E27FC236}">
                <a16:creationId xmlns:a16="http://schemas.microsoft.com/office/drawing/2014/main" id="{20AD5310-8D1A-E59C-195B-1799E6BA2626}"/>
              </a:ext>
            </a:extLst>
          </p:cNvPr>
          <p:cNvSpPr/>
          <p:nvPr/>
        </p:nvSpPr>
        <p:spPr>
          <a:xfrm>
            <a:off x="4238625" y="933450"/>
            <a:ext cx="6391275" cy="4781550"/>
          </a:xfrm>
          <a:custGeom>
            <a:avLst/>
            <a:gdLst>
              <a:gd name="connsiteX0" fmla="*/ 3038475 w 6391275"/>
              <a:gd name="connsiteY0" fmla="*/ 200025 h 4781550"/>
              <a:gd name="connsiteX1" fmla="*/ 3038475 w 6391275"/>
              <a:gd name="connsiteY1" fmla="*/ 200025 h 4781550"/>
              <a:gd name="connsiteX2" fmla="*/ 3105150 w 6391275"/>
              <a:gd name="connsiteY2" fmla="*/ 19050 h 4781550"/>
              <a:gd name="connsiteX3" fmla="*/ 3133725 w 6391275"/>
              <a:gd name="connsiteY3" fmla="*/ 9525 h 4781550"/>
              <a:gd name="connsiteX4" fmla="*/ 3190875 w 6391275"/>
              <a:gd name="connsiteY4" fmla="*/ 0 h 4781550"/>
              <a:gd name="connsiteX5" fmla="*/ 3324225 w 6391275"/>
              <a:gd name="connsiteY5" fmla="*/ 19050 h 4781550"/>
              <a:gd name="connsiteX6" fmla="*/ 3352800 w 6391275"/>
              <a:gd name="connsiteY6" fmla="*/ 38100 h 4781550"/>
              <a:gd name="connsiteX7" fmla="*/ 3371850 w 6391275"/>
              <a:gd name="connsiteY7" fmla="*/ 66675 h 4781550"/>
              <a:gd name="connsiteX8" fmla="*/ 3409950 w 6391275"/>
              <a:gd name="connsiteY8" fmla="*/ 95250 h 4781550"/>
              <a:gd name="connsiteX9" fmla="*/ 3457575 w 6391275"/>
              <a:gd name="connsiteY9" fmla="*/ 409575 h 4781550"/>
              <a:gd name="connsiteX10" fmla="*/ 5534025 w 6391275"/>
              <a:gd name="connsiteY10" fmla="*/ 409575 h 4781550"/>
              <a:gd name="connsiteX11" fmla="*/ 6162675 w 6391275"/>
              <a:gd name="connsiteY11" fmla="*/ 866775 h 4781550"/>
              <a:gd name="connsiteX12" fmla="*/ 5667375 w 6391275"/>
              <a:gd name="connsiteY12" fmla="*/ 1066800 h 4781550"/>
              <a:gd name="connsiteX13" fmla="*/ 5505450 w 6391275"/>
              <a:gd name="connsiteY13" fmla="*/ 1028700 h 4781550"/>
              <a:gd name="connsiteX14" fmla="*/ 5562600 w 6391275"/>
              <a:gd name="connsiteY14" fmla="*/ 2162175 h 4781550"/>
              <a:gd name="connsiteX15" fmla="*/ 6391275 w 6391275"/>
              <a:gd name="connsiteY15" fmla="*/ 2228850 h 4781550"/>
              <a:gd name="connsiteX16" fmla="*/ 5534025 w 6391275"/>
              <a:gd name="connsiteY16" fmla="*/ 2438400 h 4781550"/>
              <a:gd name="connsiteX17" fmla="*/ 5543550 w 6391275"/>
              <a:gd name="connsiteY17" fmla="*/ 4067175 h 4781550"/>
              <a:gd name="connsiteX18" fmla="*/ 5543550 w 6391275"/>
              <a:gd name="connsiteY18" fmla="*/ 4448175 h 4781550"/>
              <a:gd name="connsiteX19" fmla="*/ 3829050 w 6391275"/>
              <a:gd name="connsiteY19" fmla="*/ 4343400 h 4781550"/>
              <a:gd name="connsiteX20" fmla="*/ 3695700 w 6391275"/>
              <a:gd name="connsiteY20" fmla="*/ 4781550 h 4781550"/>
              <a:gd name="connsiteX21" fmla="*/ 3400425 w 6391275"/>
              <a:gd name="connsiteY21" fmla="*/ 4676775 h 4781550"/>
              <a:gd name="connsiteX22" fmla="*/ 3390900 w 6391275"/>
              <a:gd name="connsiteY22" fmla="*/ 3781425 h 4781550"/>
              <a:gd name="connsiteX23" fmla="*/ 3343275 w 6391275"/>
              <a:gd name="connsiteY23" fmla="*/ 3400425 h 4781550"/>
              <a:gd name="connsiteX24" fmla="*/ 990600 w 6391275"/>
              <a:gd name="connsiteY24" fmla="*/ 3390900 h 4781550"/>
              <a:gd name="connsiteX25" fmla="*/ 552450 w 6391275"/>
              <a:gd name="connsiteY25" fmla="*/ 3362325 h 4781550"/>
              <a:gd name="connsiteX26" fmla="*/ 1000125 w 6391275"/>
              <a:gd name="connsiteY26" fmla="*/ 3038475 h 4781550"/>
              <a:gd name="connsiteX27" fmla="*/ 1085850 w 6391275"/>
              <a:gd name="connsiteY27" fmla="*/ 2371725 h 4781550"/>
              <a:gd name="connsiteX28" fmla="*/ 628650 w 6391275"/>
              <a:gd name="connsiteY28" fmla="*/ 2228850 h 4781550"/>
              <a:gd name="connsiteX29" fmla="*/ 1066800 w 6391275"/>
              <a:gd name="connsiteY29" fmla="*/ 2124075 h 4781550"/>
              <a:gd name="connsiteX30" fmla="*/ 152400 w 6391275"/>
              <a:gd name="connsiteY30" fmla="*/ 1657350 h 4781550"/>
              <a:gd name="connsiteX31" fmla="*/ 114300 w 6391275"/>
              <a:gd name="connsiteY31" fmla="*/ 1676400 h 4781550"/>
              <a:gd name="connsiteX32" fmla="*/ 0 w 6391275"/>
              <a:gd name="connsiteY32" fmla="*/ 1485900 h 4781550"/>
              <a:gd name="connsiteX33" fmla="*/ 1228725 w 6391275"/>
              <a:gd name="connsiteY33" fmla="*/ 1447800 h 4781550"/>
              <a:gd name="connsiteX34" fmla="*/ 1276350 w 6391275"/>
              <a:gd name="connsiteY34" fmla="*/ 3190875 h 4781550"/>
              <a:gd name="connsiteX35" fmla="*/ 3076575 w 6391275"/>
              <a:gd name="connsiteY35" fmla="*/ 3171825 h 4781550"/>
              <a:gd name="connsiteX36" fmla="*/ 3067050 w 6391275"/>
              <a:gd name="connsiteY36" fmla="*/ 2657475 h 4781550"/>
              <a:gd name="connsiteX37" fmla="*/ 3248025 w 6391275"/>
              <a:gd name="connsiteY37" fmla="*/ 3171825 h 4781550"/>
              <a:gd name="connsiteX38" fmla="*/ 3609975 w 6391275"/>
              <a:gd name="connsiteY38" fmla="*/ 3181350 h 4781550"/>
              <a:gd name="connsiteX39" fmla="*/ 3629025 w 6391275"/>
              <a:gd name="connsiteY39" fmla="*/ 4133850 h 4781550"/>
              <a:gd name="connsiteX40" fmla="*/ 5267325 w 6391275"/>
              <a:gd name="connsiteY40" fmla="*/ 4048125 h 4781550"/>
              <a:gd name="connsiteX41" fmla="*/ 5276850 w 6391275"/>
              <a:gd name="connsiteY41" fmla="*/ 2362200 h 4781550"/>
              <a:gd name="connsiteX42" fmla="*/ 5257800 w 6391275"/>
              <a:gd name="connsiteY42" fmla="*/ 723900 h 4781550"/>
              <a:gd name="connsiteX43" fmla="*/ 3381375 w 6391275"/>
              <a:gd name="connsiteY43" fmla="*/ 695325 h 4781550"/>
              <a:gd name="connsiteX44" fmla="*/ 2924175 w 6391275"/>
              <a:gd name="connsiteY44" fmla="*/ 485775 h 4781550"/>
              <a:gd name="connsiteX45" fmla="*/ 3057525 w 6391275"/>
              <a:gd name="connsiteY45" fmla="*/ 66675 h 4781550"/>
              <a:gd name="connsiteX46" fmla="*/ 3419475 w 6391275"/>
              <a:gd name="connsiteY46" fmla="*/ 104775 h 4781550"/>
              <a:gd name="connsiteX47" fmla="*/ 3429000 w 6391275"/>
              <a:gd name="connsiteY47" fmla="*/ 171450 h 4781550"/>
              <a:gd name="connsiteX48" fmla="*/ 3429000 w 6391275"/>
              <a:gd name="connsiteY48" fmla="*/ 171450 h 4781550"/>
              <a:gd name="connsiteX49" fmla="*/ 3429000 w 6391275"/>
              <a:gd name="connsiteY49" fmla="*/ 171450 h 4781550"/>
              <a:gd name="connsiteX0" fmla="*/ 3038475 w 6391275"/>
              <a:gd name="connsiteY0" fmla="*/ 200025 h 4781550"/>
              <a:gd name="connsiteX1" fmla="*/ 3038475 w 6391275"/>
              <a:gd name="connsiteY1" fmla="*/ 200025 h 4781550"/>
              <a:gd name="connsiteX2" fmla="*/ 3105150 w 6391275"/>
              <a:gd name="connsiteY2" fmla="*/ 19050 h 4781550"/>
              <a:gd name="connsiteX3" fmla="*/ 3133725 w 6391275"/>
              <a:gd name="connsiteY3" fmla="*/ 9525 h 4781550"/>
              <a:gd name="connsiteX4" fmla="*/ 3190875 w 6391275"/>
              <a:gd name="connsiteY4" fmla="*/ 0 h 4781550"/>
              <a:gd name="connsiteX5" fmla="*/ 3324225 w 6391275"/>
              <a:gd name="connsiteY5" fmla="*/ 19050 h 4781550"/>
              <a:gd name="connsiteX6" fmla="*/ 3352800 w 6391275"/>
              <a:gd name="connsiteY6" fmla="*/ 38100 h 4781550"/>
              <a:gd name="connsiteX7" fmla="*/ 3371850 w 6391275"/>
              <a:gd name="connsiteY7" fmla="*/ 66675 h 4781550"/>
              <a:gd name="connsiteX8" fmla="*/ 3409950 w 6391275"/>
              <a:gd name="connsiteY8" fmla="*/ 95250 h 4781550"/>
              <a:gd name="connsiteX9" fmla="*/ 3457575 w 6391275"/>
              <a:gd name="connsiteY9" fmla="*/ 409575 h 4781550"/>
              <a:gd name="connsiteX10" fmla="*/ 5534025 w 6391275"/>
              <a:gd name="connsiteY10" fmla="*/ 409575 h 4781550"/>
              <a:gd name="connsiteX11" fmla="*/ 6162675 w 6391275"/>
              <a:gd name="connsiteY11" fmla="*/ 866775 h 4781550"/>
              <a:gd name="connsiteX12" fmla="*/ 5667375 w 6391275"/>
              <a:gd name="connsiteY12" fmla="*/ 1066800 h 4781550"/>
              <a:gd name="connsiteX13" fmla="*/ 5505450 w 6391275"/>
              <a:gd name="connsiteY13" fmla="*/ 1028700 h 4781550"/>
              <a:gd name="connsiteX14" fmla="*/ 5562600 w 6391275"/>
              <a:gd name="connsiteY14" fmla="*/ 2162175 h 4781550"/>
              <a:gd name="connsiteX15" fmla="*/ 6391275 w 6391275"/>
              <a:gd name="connsiteY15" fmla="*/ 2228850 h 4781550"/>
              <a:gd name="connsiteX16" fmla="*/ 5534025 w 6391275"/>
              <a:gd name="connsiteY16" fmla="*/ 2438400 h 4781550"/>
              <a:gd name="connsiteX17" fmla="*/ 5543550 w 6391275"/>
              <a:gd name="connsiteY17" fmla="*/ 4067175 h 4781550"/>
              <a:gd name="connsiteX18" fmla="*/ 5543550 w 6391275"/>
              <a:gd name="connsiteY18" fmla="*/ 4448175 h 4781550"/>
              <a:gd name="connsiteX19" fmla="*/ 3829050 w 6391275"/>
              <a:gd name="connsiteY19" fmla="*/ 4343400 h 4781550"/>
              <a:gd name="connsiteX20" fmla="*/ 3695700 w 6391275"/>
              <a:gd name="connsiteY20" fmla="*/ 4781550 h 4781550"/>
              <a:gd name="connsiteX21" fmla="*/ 3400425 w 6391275"/>
              <a:gd name="connsiteY21" fmla="*/ 4676775 h 4781550"/>
              <a:gd name="connsiteX22" fmla="*/ 3390900 w 6391275"/>
              <a:gd name="connsiteY22" fmla="*/ 3781425 h 4781550"/>
              <a:gd name="connsiteX23" fmla="*/ 3343275 w 6391275"/>
              <a:gd name="connsiteY23" fmla="*/ 3400425 h 4781550"/>
              <a:gd name="connsiteX24" fmla="*/ 990600 w 6391275"/>
              <a:gd name="connsiteY24" fmla="*/ 3390900 h 4781550"/>
              <a:gd name="connsiteX25" fmla="*/ 552450 w 6391275"/>
              <a:gd name="connsiteY25" fmla="*/ 3362325 h 4781550"/>
              <a:gd name="connsiteX26" fmla="*/ 1000125 w 6391275"/>
              <a:gd name="connsiteY26" fmla="*/ 3038475 h 4781550"/>
              <a:gd name="connsiteX27" fmla="*/ 1085850 w 6391275"/>
              <a:gd name="connsiteY27" fmla="*/ 2371725 h 4781550"/>
              <a:gd name="connsiteX28" fmla="*/ 628650 w 6391275"/>
              <a:gd name="connsiteY28" fmla="*/ 2228850 h 4781550"/>
              <a:gd name="connsiteX29" fmla="*/ 1066800 w 6391275"/>
              <a:gd name="connsiteY29" fmla="*/ 2124075 h 4781550"/>
              <a:gd name="connsiteX30" fmla="*/ 152400 w 6391275"/>
              <a:gd name="connsiteY30" fmla="*/ 1657350 h 4781550"/>
              <a:gd name="connsiteX31" fmla="*/ 114300 w 6391275"/>
              <a:gd name="connsiteY31" fmla="*/ 1676400 h 4781550"/>
              <a:gd name="connsiteX32" fmla="*/ 0 w 6391275"/>
              <a:gd name="connsiteY32" fmla="*/ 1485900 h 4781550"/>
              <a:gd name="connsiteX33" fmla="*/ 1228725 w 6391275"/>
              <a:gd name="connsiteY33" fmla="*/ 1447800 h 4781550"/>
              <a:gd name="connsiteX34" fmla="*/ 1276350 w 6391275"/>
              <a:gd name="connsiteY34" fmla="*/ 3190875 h 4781550"/>
              <a:gd name="connsiteX35" fmla="*/ 3076575 w 6391275"/>
              <a:gd name="connsiteY35" fmla="*/ 3171825 h 4781550"/>
              <a:gd name="connsiteX36" fmla="*/ 3067050 w 6391275"/>
              <a:gd name="connsiteY36" fmla="*/ 2657475 h 4781550"/>
              <a:gd name="connsiteX37" fmla="*/ 3248025 w 6391275"/>
              <a:gd name="connsiteY37" fmla="*/ 3171825 h 4781550"/>
              <a:gd name="connsiteX38" fmla="*/ 3609975 w 6391275"/>
              <a:gd name="connsiteY38" fmla="*/ 3181350 h 4781550"/>
              <a:gd name="connsiteX39" fmla="*/ 3629025 w 6391275"/>
              <a:gd name="connsiteY39" fmla="*/ 4133850 h 4781550"/>
              <a:gd name="connsiteX40" fmla="*/ 5267325 w 6391275"/>
              <a:gd name="connsiteY40" fmla="*/ 4048125 h 4781550"/>
              <a:gd name="connsiteX41" fmla="*/ 5276850 w 6391275"/>
              <a:gd name="connsiteY41" fmla="*/ 2362200 h 4781550"/>
              <a:gd name="connsiteX42" fmla="*/ 5257800 w 6391275"/>
              <a:gd name="connsiteY42" fmla="*/ 723900 h 4781550"/>
              <a:gd name="connsiteX43" fmla="*/ 3381375 w 6391275"/>
              <a:gd name="connsiteY43" fmla="*/ 695325 h 4781550"/>
              <a:gd name="connsiteX44" fmla="*/ 2924175 w 6391275"/>
              <a:gd name="connsiteY44" fmla="*/ 485775 h 4781550"/>
              <a:gd name="connsiteX45" fmla="*/ 3057525 w 6391275"/>
              <a:gd name="connsiteY45" fmla="*/ 66675 h 4781550"/>
              <a:gd name="connsiteX46" fmla="*/ 3419475 w 6391275"/>
              <a:gd name="connsiteY46" fmla="*/ 104775 h 4781550"/>
              <a:gd name="connsiteX47" fmla="*/ 3429000 w 6391275"/>
              <a:gd name="connsiteY47" fmla="*/ 171450 h 4781550"/>
              <a:gd name="connsiteX48" fmla="*/ 3429000 w 6391275"/>
              <a:gd name="connsiteY48" fmla="*/ 171450 h 4781550"/>
              <a:gd name="connsiteX49" fmla="*/ 3395662 w 6391275"/>
              <a:gd name="connsiteY49" fmla="*/ 80962 h 4781550"/>
              <a:gd name="connsiteX0" fmla="*/ 3038475 w 6391275"/>
              <a:gd name="connsiteY0" fmla="*/ 200025 h 4781550"/>
              <a:gd name="connsiteX1" fmla="*/ 3119438 w 6391275"/>
              <a:gd name="connsiteY1" fmla="*/ 42863 h 4781550"/>
              <a:gd name="connsiteX2" fmla="*/ 3105150 w 6391275"/>
              <a:gd name="connsiteY2" fmla="*/ 19050 h 4781550"/>
              <a:gd name="connsiteX3" fmla="*/ 3133725 w 6391275"/>
              <a:gd name="connsiteY3" fmla="*/ 9525 h 4781550"/>
              <a:gd name="connsiteX4" fmla="*/ 3190875 w 6391275"/>
              <a:gd name="connsiteY4" fmla="*/ 0 h 4781550"/>
              <a:gd name="connsiteX5" fmla="*/ 3324225 w 6391275"/>
              <a:gd name="connsiteY5" fmla="*/ 19050 h 4781550"/>
              <a:gd name="connsiteX6" fmla="*/ 3352800 w 6391275"/>
              <a:gd name="connsiteY6" fmla="*/ 38100 h 4781550"/>
              <a:gd name="connsiteX7" fmla="*/ 3371850 w 6391275"/>
              <a:gd name="connsiteY7" fmla="*/ 66675 h 4781550"/>
              <a:gd name="connsiteX8" fmla="*/ 3409950 w 6391275"/>
              <a:gd name="connsiteY8" fmla="*/ 95250 h 4781550"/>
              <a:gd name="connsiteX9" fmla="*/ 3457575 w 6391275"/>
              <a:gd name="connsiteY9" fmla="*/ 409575 h 4781550"/>
              <a:gd name="connsiteX10" fmla="*/ 5534025 w 6391275"/>
              <a:gd name="connsiteY10" fmla="*/ 409575 h 4781550"/>
              <a:gd name="connsiteX11" fmla="*/ 6162675 w 6391275"/>
              <a:gd name="connsiteY11" fmla="*/ 866775 h 4781550"/>
              <a:gd name="connsiteX12" fmla="*/ 5667375 w 6391275"/>
              <a:gd name="connsiteY12" fmla="*/ 1066800 h 4781550"/>
              <a:gd name="connsiteX13" fmla="*/ 5505450 w 6391275"/>
              <a:gd name="connsiteY13" fmla="*/ 1028700 h 4781550"/>
              <a:gd name="connsiteX14" fmla="*/ 5562600 w 6391275"/>
              <a:gd name="connsiteY14" fmla="*/ 2162175 h 4781550"/>
              <a:gd name="connsiteX15" fmla="*/ 6391275 w 6391275"/>
              <a:gd name="connsiteY15" fmla="*/ 2228850 h 4781550"/>
              <a:gd name="connsiteX16" fmla="*/ 5534025 w 6391275"/>
              <a:gd name="connsiteY16" fmla="*/ 2438400 h 4781550"/>
              <a:gd name="connsiteX17" fmla="*/ 5543550 w 6391275"/>
              <a:gd name="connsiteY17" fmla="*/ 4067175 h 4781550"/>
              <a:gd name="connsiteX18" fmla="*/ 5543550 w 6391275"/>
              <a:gd name="connsiteY18" fmla="*/ 4448175 h 4781550"/>
              <a:gd name="connsiteX19" fmla="*/ 3829050 w 6391275"/>
              <a:gd name="connsiteY19" fmla="*/ 4343400 h 4781550"/>
              <a:gd name="connsiteX20" fmla="*/ 3695700 w 6391275"/>
              <a:gd name="connsiteY20" fmla="*/ 4781550 h 4781550"/>
              <a:gd name="connsiteX21" fmla="*/ 3400425 w 6391275"/>
              <a:gd name="connsiteY21" fmla="*/ 4676775 h 4781550"/>
              <a:gd name="connsiteX22" fmla="*/ 3390900 w 6391275"/>
              <a:gd name="connsiteY22" fmla="*/ 3781425 h 4781550"/>
              <a:gd name="connsiteX23" fmla="*/ 3343275 w 6391275"/>
              <a:gd name="connsiteY23" fmla="*/ 3400425 h 4781550"/>
              <a:gd name="connsiteX24" fmla="*/ 990600 w 6391275"/>
              <a:gd name="connsiteY24" fmla="*/ 3390900 h 4781550"/>
              <a:gd name="connsiteX25" fmla="*/ 552450 w 6391275"/>
              <a:gd name="connsiteY25" fmla="*/ 3362325 h 4781550"/>
              <a:gd name="connsiteX26" fmla="*/ 1000125 w 6391275"/>
              <a:gd name="connsiteY26" fmla="*/ 3038475 h 4781550"/>
              <a:gd name="connsiteX27" fmla="*/ 1085850 w 6391275"/>
              <a:gd name="connsiteY27" fmla="*/ 2371725 h 4781550"/>
              <a:gd name="connsiteX28" fmla="*/ 628650 w 6391275"/>
              <a:gd name="connsiteY28" fmla="*/ 2228850 h 4781550"/>
              <a:gd name="connsiteX29" fmla="*/ 1066800 w 6391275"/>
              <a:gd name="connsiteY29" fmla="*/ 2124075 h 4781550"/>
              <a:gd name="connsiteX30" fmla="*/ 152400 w 6391275"/>
              <a:gd name="connsiteY30" fmla="*/ 1657350 h 4781550"/>
              <a:gd name="connsiteX31" fmla="*/ 114300 w 6391275"/>
              <a:gd name="connsiteY31" fmla="*/ 1676400 h 4781550"/>
              <a:gd name="connsiteX32" fmla="*/ 0 w 6391275"/>
              <a:gd name="connsiteY32" fmla="*/ 1485900 h 4781550"/>
              <a:gd name="connsiteX33" fmla="*/ 1228725 w 6391275"/>
              <a:gd name="connsiteY33" fmla="*/ 1447800 h 4781550"/>
              <a:gd name="connsiteX34" fmla="*/ 1276350 w 6391275"/>
              <a:gd name="connsiteY34" fmla="*/ 3190875 h 4781550"/>
              <a:gd name="connsiteX35" fmla="*/ 3076575 w 6391275"/>
              <a:gd name="connsiteY35" fmla="*/ 3171825 h 4781550"/>
              <a:gd name="connsiteX36" fmla="*/ 3067050 w 6391275"/>
              <a:gd name="connsiteY36" fmla="*/ 2657475 h 4781550"/>
              <a:gd name="connsiteX37" fmla="*/ 3248025 w 6391275"/>
              <a:gd name="connsiteY37" fmla="*/ 3171825 h 4781550"/>
              <a:gd name="connsiteX38" fmla="*/ 3609975 w 6391275"/>
              <a:gd name="connsiteY38" fmla="*/ 3181350 h 4781550"/>
              <a:gd name="connsiteX39" fmla="*/ 3629025 w 6391275"/>
              <a:gd name="connsiteY39" fmla="*/ 4133850 h 4781550"/>
              <a:gd name="connsiteX40" fmla="*/ 5267325 w 6391275"/>
              <a:gd name="connsiteY40" fmla="*/ 4048125 h 4781550"/>
              <a:gd name="connsiteX41" fmla="*/ 5276850 w 6391275"/>
              <a:gd name="connsiteY41" fmla="*/ 2362200 h 4781550"/>
              <a:gd name="connsiteX42" fmla="*/ 5257800 w 6391275"/>
              <a:gd name="connsiteY42" fmla="*/ 723900 h 4781550"/>
              <a:gd name="connsiteX43" fmla="*/ 3381375 w 6391275"/>
              <a:gd name="connsiteY43" fmla="*/ 695325 h 4781550"/>
              <a:gd name="connsiteX44" fmla="*/ 2924175 w 6391275"/>
              <a:gd name="connsiteY44" fmla="*/ 485775 h 4781550"/>
              <a:gd name="connsiteX45" fmla="*/ 3057525 w 6391275"/>
              <a:gd name="connsiteY45" fmla="*/ 66675 h 4781550"/>
              <a:gd name="connsiteX46" fmla="*/ 3419475 w 6391275"/>
              <a:gd name="connsiteY46" fmla="*/ 104775 h 4781550"/>
              <a:gd name="connsiteX47" fmla="*/ 3429000 w 6391275"/>
              <a:gd name="connsiteY47" fmla="*/ 171450 h 4781550"/>
              <a:gd name="connsiteX48" fmla="*/ 3429000 w 6391275"/>
              <a:gd name="connsiteY48" fmla="*/ 171450 h 4781550"/>
              <a:gd name="connsiteX49" fmla="*/ 3395662 w 6391275"/>
              <a:gd name="connsiteY49" fmla="*/ 80962 h 4781550"/>
              <a:gd name="connsiteX0" fmla="*/ 3038475 w 6391275"/>
              <a:gd name="connsiteY0" fmla="*/ 200025 h 4781550"/>
              <a:gd name="connsiteX1" fmla="*/ 3119438 w 6391275"/>
              <a:gd name="connsiteY1" fmla="*/ 42863 h 4781550"/>
              <a:gd name="connsiteX2" fmla="*/ 3105150 w 6391275"/>
              <a:gd name="connsiteY2" fmla="*/ 19050 h 4781550"/>
              <a:gd name="connsiteX3" fmla="*/ 3190875 w 6391275"/>
              <a:gd name="connsiteY3" fmla="*/ 0 h 4781550"/>
              <a:gd name="connsiteX4" fmla="*/ 3324225 w 6391275"/>
              <a:gd name="connsiteY4" fmla="*/ 19050 h 4781550"/>
              <a:gd name="connsiteX5" fmla="*/ 3352800 w 6391275"/>
              <a:gd name="connsiteY5" fmla="*/ 38100 h 4781550"/>
              <a:gd name="connsiteX6" fmla="*/ 3371850 w 6391275"/>
              <a:gd name="connsiteY6" fmla="*/ 66675 h 4781550"/>
              <a:gd name="connsiteX7" fmla="*/ 3409950 w 6391275"/>
              <a:gd name="connsiteY7" fmla="*/ 95250 h 4781550"/>
              <a:gd name="connsiteX8" fmla="*/ 3457575 w 6391275"/>
              <a:gd name="connsiteY8" fmla="*/ 409575 h 4781550"/>
              <a:gd name="connsiteX9" fmla="*/ 5534025 w 6391275"/>
              <a:gd name="connsiteY9" fmla="*/ 409575 h 4781550"/>
              <a:gd name="connsiteX10" fmla="*/ 6162675 w 6391275"/>
              <a:gd name="connsiteY10" fmla="*/ 866775 h 4781550"/>
              <a:gd name="connsiteX11" fmla="*/ 5667375 w 6391275"/>
              <a:gd name="connsiteY11" fmla="*/ 1066800 h 4781550"/>
              <a:gd name="connsiteX12" fmla="*/ 5505450 w 6391275"/>
              <a:gd name="connsiteY12" fmla="*/ 1028700 h 4781550"/>
              <a:gd name="connsiteX13" fmla="*/ 5562600 w 6391275"/>
              <a:gd name="connsiteY13" fmla="*/ 2162175 h 4781550"/>
              <a:gd name="connsiteX14" fmla="*/ 6391275 w 6391275"/>
              <a:gd name="connsiteY14" fmla="*/ 2228850 h 4781550"/>
              <a:gd name="connsiteX15" fmla="*/ 5534025 w 6391275"/>
              <a:gd name="connsiteY15" fmla="*/ 2438400 h 4781550"/>
              <a:gd name="connsiteX16" fmla="*/ 5543550 w 6391275"/>
              <a:gd name="connsiteY16" fmla="*/ 4067175 h 4781550"/>
              <a:gd name="connsiteX17" fmla="*/ 5543550 w 6391275"/>
              <a:gd name="connsiteY17" fmla="*/ 4448175 h 4781550"/>
              <a:gd name="connsiteX18" fmla="*/ 3829050 w 6391275"/>
              <a:gd name="connsiteY18" fmla="*/ 4343400 h 4781550"/>
              <a:gd name="connsiteX19" fmla="*/ 3695700 w 6391275"/>
              <a:gd name="connsiteY19" fmla="*/ 4781550 h 4781550"/>
              <a:gd name="connsiteX20" fmla="*/ 3400425 w 6391275"/>
              <a:gd name="connsiteY20" fmla="*/ 4676775 h 4781550"/>
              <a:gd name="connsiteX21" fmla="*/ 3390900 w 6391275"/>
              <a:gd name="connsiteY21" fmla="*/ 3781425 h 4781550"/>
              <a:gd name="connsiteX22" fmla="*/ 3343275 w 6391275"/>
              <a:gd name="connsiteY22" fmla="*/ 3400425 h 4781550"/>
              <a:gd name="connsiteX23" fmla="*/ 990600 w 6391275"/>
              <a:gd name="connsiteY23" fmla="*/ 3390900 h 4781550"/>
              <a:gd name="connsiteX24" fmla="*/ 552450 w 6391275"/>
              <a:gd name="connsiteY24" fmla="*/ 3362325 h 4781550"/>
              <a:gd name="connsiteX25" fmla="*/ 1000125 w 6391275"/>
              <a:gd name="connsiteY25" fmla="*/ 3038475 h 4781550"/>
              <a:gd name="connsiteX26" fmla="*/ 1085850 w 6391275"/>
              <a:gd name="connsiteY26" fmla="*/ 2371725 h 4781550"/>
              <a:gd name="connsiteX27" fmla="*/ 628650 w 6391275"/>
              <a:gd name="connsiteY27" fmla="*/ 2228850 h 4781550"/>
              <a:gd name="connsiteX28" fmla="*/ 1066800 w 6391275"/>
              <a:gd name="connsiteY28" fmla="*/ 2124075 h 4781550"/>
              <a:gd name="connsiteX29" fmla="*/ 152400 w 6391275"/>
              <a:gd name="connsiteY29" fmla="*/ 1657350 h 4781550"/>
              <a:gd name="connsiteX30" fmla="*/ 114300 w 6391275"/>
              <a:gd name="connsiteY30" fmla="*/ 1676400 h 4781550"/>
              <a:gd name="connsiteX31" fmla="*/ 0 w 6391275"/>
              <a:gd name="connsiteY31" fmla="*/ 1485900 h 4781550"/>
              <a:gd name="connsiteX32" fmla="*/ 1228725 w 6391275"/>
              <a:gd name="connsiteY32" fmla="*/ 1447800 h 4781550"/>
              <a:gd name="connsiteX33" fmla="*/ 1276350 w 6391275"/>
              <a:gd name="connsiteY33" fmla="*/ 3190875 h 4781550"/>
              <a:gd name="connsiteX34" fmla="*/ 3076575 w 6391275"/>
              <a:gd name="connsiteY34" fmla="*/ 3171825 h 4781550"/>
              <a:gd name="connsiteX35" fmla="*/ 3067050 w 6391275"/>
              <a:gd name="connsiteY35" fmla="*/ 2657475 h 4781550"/>
              <a:gd name="connsiteX36" fmla="*/ 3248025 w 6391275"/>
              <a:gd name="connsiteY36" fmla="*/ 3171825 h 4781550"/>
              <a:gd name="connsiteX37" fmla="*/ 3609975 w 6391275"/>
              <a:gd name="connsiteY37" fmla="*/ 3181350 h 4781550"/>
              <a:gd name="connsiteX38" fmla="*/ 3629025 w 6391275"/>
              <a:gd name="connsiteY38" fmla="*/ 4133850 h 4781550"/>
              <a:gd name="connsiteX39" fmla="*/ 5267325 w 6391275"/>
              <a:gd name="connsiteY39" fmla="*/ 4048125 h 4781550"/>
              <a:gd name="connsiteX40" fmla="*/ 5276850 w 6391275"/>
              <a:gd name="connsiteY40" fmla="*/ 2362200 h 4781550"/>
              <a:gd name="connsiteX41" fmla="*/ 5257800 w 6391275"/>
              <a:gd name="connsiteY41" fmla="*/ 723900 h 4781550"/>
              <a:gd name="connsiteX42" fmla="*/ 3381375 w 6391275"/>
              <a:gd name="connsiteY42" fmla="*/ 695325 h 4781550"/>
              <a:gd name="connsiteX43" fmla="*/ 2924175 w 6391275"/>
              <a:gd name="connsiteY43" fmla="*/ 485775 h 4781550"/>
              <a:gd name="connsiteX44" fmla="*/ 3057525 w 6391275"/>
              <a:gd name="connsiteY44" fmla="*/ 66675 h 4781550"/>
              <a:gd name="connsiteX45" fmla="*/ 3419475 w 6391275"/>
              <a:gd name="connsiteY45" fmla="*/ 104775 h 4781550"/>
              <a:gd name="connsiteX46" fmla="*/ 3429000 w 6391275"/>
              <a:gd name="connsiteY46" fmla="*/ 171450 h 4781550"/>
              <a:gd name="connsiteX47" fmla="*/ 3429000 w 6391275"/>
              <a:gd name="connsiteY47" fmla="*/ 171450 h 4781550"/>
              <a:gd name="connsiteX48" fmla="*/ 3395662 w 6391275"/>
              <a:gd name="connsiteY48" fmla="*/ 80962 h 4781550"/>
              <a:gd name="connsiteX0" fmla="*/ 3038475 w 6391275"/>
              <a:gd name="connsiteY0" fmla="*/ 200025 h 4781550"/>
              <a:gd name="connsiteX1" fmla="*/ 3119438 w 6391275"/>
              <a:gd name="connsiteY1" fmla="*/ 42863 h 4781550"/>
              <a:gd name="connsiteX2" fmla="*/ 3105150 w 6391275"/>
              <a:gd name="connsiteY2" fmla="*/ 19050 h 4781550"/>
              <a:gd name="connsiteX3" fmla="*/ 3190875 w 6391275"/>
              <a:gd name="connsiteY3" fmla="*/ 0 h 4781550"/>
              <a:gd name="connsiteX4" fmla="*/ 3324225 w 6391275"/>
              <a:gd name="connsiteY4" fmla="*/ 19050 h 4781550"/>
              <a:gd name="connsiteX5" fmla="*/ 3352800 w 6391275"/>
              <a:gd name="connsiteY5" fmla="*/ 38100 h 4781550"/>
              <a:gd name="connsiteX6" fmla="*/ 3371850 w 6391275"/>
              <a:gd name="connsiteY6" fmla="*/ 66675 h 4781550"/>
              <a:gd name="connsiteX7" fmla="*/ 3409950 w 6391275"/>
              <a:gd name="connsiteY7" fmla="*/ 95250 h 4781550"/>
              <a:gd name="connsiteX8" fmla="*/ 3457575 w 6391275"/>
              <a:gd name="connsiteY8" fmla="*/ 409575 h 4781550"/>
              <a:gd name="connsiteX9" fmla="*/ 5534025 w 6391275"/>
              <a:gd name="connsiteY9" fmla="*/ 409575 h 4781550"/>
              <a:gd name="connsiteX10" fmla="*/ 6162675 w 6391275"/>
              <a:gd name="connsiteY10" fmla="*/ 866775 h 4781550"/>
              <a:gd name="connsiteX11" fmla="*/ 5667375 w 6391275"/>
              <a:gd name="connsiteY11" fmla="*/ 1066800 h 4781550"/>
              <a:gd name="connsiteX12" fmla="*/ 5505450 w 6391275"/>
              <a:gd name="connsiteY12" fmla="*/ 1028700 h 4781550"/>
              <a:gd name="connsiteX13" fmla="*/ 5562600 w 6391275"/>
              <a:gd name="connsiteY13" fmla="*/ 2162175 h 4781550"/>
              <a:gd name="connsiteX14" fmla="*/ 6391275 w 6391275"/>
              <a:gd name="connsiteY14" fmla="*/ 2228850 h 4781550"/>
              <a:gd name="connsiteX15" fmla="*/ 5534025 w 6391275"/>
              <a:gd name="connsiteY15" fmla="*/ 2438400 h 4781550"/>
              <a:gd name="connsiteX16" fmla="*/ 5543550 w 6391275"/>
              <a:gd name="connsiteY16" fmla="*/ 4067175 h 4781550"/>
              <a:gd name="connsiteX17" fmla="*/ 5543550 w 6391275"/>
              <a:gd name="connsiteY17" fmla="*/ 4448175 h 4781550"/>
              <a:gd name="connsiteX18" fmla="*/ 3829050 w 6391275"/>
              <a:gd name="connsiteY18" fmla="*/ 4343400 h 4781550"/>
              <a:gd name="connsiteX19" fmla="*/ 3695700 w 6391275"/>
              <a:gd name="connsiteY19" fmla="*/ 4781550 h 4781550"/>
              <a:gd name="connsiteX20" fmla="*/ 3400425 w 6391275"/>
              <a:gd name="connsiteY20" fmla="*/ 4676775 h 4781550"/>
              <a:gd name="connsiteX21" fmla="*/ 3390900 w 6391275"/>
              <a:gd name="connsiteY21" fmla="*/ 3781425 h 4781550"/>
              <a:gd name="connsiteX22" fmla="*/ 3343275 w 6391275"/>
              <a:gd name="connsiteY22" fmla="*/ 3400425 h 4781550"/>
              <a:gd name="connsiteX23" fmla="*/ 990600 w 6391275"/>
              <a:gd name="connsiteY23" fmla="*/ 3390900 h 4781550"/>
              <a:gd name="connsiteX24" fmla="*/ 552450 w 6391275"/>
              <a:gd name="connsiteY24" fmla="*/ 3362325 h 4781550"/>
              <a:gd name="connsiteX25" fmla="*/ 1000125 w 6391275"/>
              <a:gd name="connsiteY25" fmla="*/ 3038475 h 4781550"/>
              <a:gd name="connsiteX26" fmla="*/ 1085850 w 6391275"/>
              <a:gd name="connsiteY26" fmla="*/ 2371725 h 4781550"/>
              <a:gd name="connsiteX27" fmla="*/ 628650 w 6391275"/>
              <a:gd name="connsiteY27" fmla="*/ 2228850 h 4781550"/>
              <a:gd name="connsiteX28" fmla="*/ 1066800 w 6391275"/>
              <a:gd name="connsiteY28" fmla="*/ 2124075 h 4781550"/>
              <a:gd name="connsiteX29" fmla="*/ 152400 w 6391275"/>
              <a:gd name="connsiteY29" fmla="*/ 1657350 h 4781550"/>
              <a:gd name="connsiteX30" fmla="*/ 38100 w 6391275"/>
              <a:gd name="connsiteY30" fmla="*/ 1607820 h 4781550"/>
              <a:gd name="connsiteX31" fmla="*/ 0 w 6391275"/>
              <a:gd name="connsiteY31" fmla="*/ 1485900 h 4781550"/>
              <a:gd name="connsiteX32" fmla="*/ 1228725 w 6391275"/>
              <a:gd name="connsiteY32" fmla="*/ 1447800 h 4781550"/>
              <a:gd name="connsiteX33" fmla="*/ 1276350 w 6391275"/>
              <a:gd name="connsiteY33" fmla="*/ 3190875 h 4781550"/>
              <a:gd name="connsiteX34" fmla="*/ 3076575 w 6391275"/>
              <a:gd name="connsiteY34" fmla="*/ 3171825 h 4781550"/>
              <a:gd name="connsiteX35" fmla="*/ 3067050 w 6391275"/>
              <a:gd name="connsiteY35" fmla="*/ 2657475 h 4781550"/>
              <a:gd name="connsiteX36" fmla="*/ 3248025 w 6391275"/>
              <a:gd name="connsiteY36" fmla="*/ 3171825 h 4781550"/>
              <a:gd name="connsiteX37" fmla="*/ 3609975 w 6391275"/>
              <a:gd name="connsiteY37" fmla="*/ 3181350 h 4781550"/>
              <a:gd name="connsiteX38" fmla="*/ 3629025 w 6391275"/>
              <a:gd name="connsiteY38" fmla="*/ 4133850 h 4781550"/>
              <a:gd name="connsiteX39" fmla="*/ 5267325 w 6391275"/>
              <a:gd name="connsiteY39" fmla="*/ 4048125 h 4781550"/>
              <a:gd name="connsiteX40" fmla="*/ 5276850 w 6391275"/>
              <a:gd name="connsiteY40" fmla="*/ 2362200 h 4781550"/>
              <a:gd name="connsiteX41" fmla="*/ 5257800 w 6391275"/>
              <a:gd name="connsiteY41" fmla="*/ 723900 h 4781550"/>
              <a:gd name="connsiteX42" fmla="*/ 3381375 w 6391275"/>
              <a:gd name="connsiteY42" fmla="*/ 695325 h 4781550"/>
              <a:gd name="connsiteX43" fmla="*/ 2924175 w 6391275"/>
              <a:gd name="connsiteY43" fmla="*/ 485775 h 4781550"/>
              <a:gd name="connsiteX44" fmla="*/ 3057525 w 6391275"/>
              <a:gd name="connsiteY44" fmla="*/ 66675 h 4781550"/>
              <a:gd name="connsiteX45" fmla="*/ 3419475 w 6391275"/>
              <a:gd name="connsiteY45" fmla="*/ 104775 h 4781550"/>
              <a:gd name="connsiteX46" fmla="*/ 3429000 w 6391275"/>
              <a:gd name="connsiteY46" fmla="*/ 171450 h 4781550"/>
              <a:gd name="connsiteX47" fmla="*/ 3429000 w 6391275"/>
              <a:gd name="connsiteY47" fmla="*/ 171450 h 4781550"/>
              <a:gd name="connsiteX48" fmla="*/ 3395662 w 6391275"/>
              <a:gd name="connsiteY48" fmla="*/ 80962 h 4781550"/>
              <a:gd name="connsiteX0" fmla="*/ 3038475 w 6391275"/>
              <a:gd name="connsiteY0" fmla="*/ 200025 h 4781550"/>
              <a:gd name="connsiteX1" fmla="*/ 3119438 w 6391275"/>
              <a:gd name="connsiteY1" fmla="*/ 42863 h 4781550"/>
              <a:gd name="connsiteX2" fmla="*/ 3105150 w 6391275"/>
              <a:gd name="connsiteY2" fmla="*/ 19050 h 4781550"/>
              <a:gd name="connsiteX3" fmla="*/ 3190875 w 6391275"/>
              <a:gd name="connsiteY3" fmla="*/ 0 h 4781550"/>
              <a:gd name="connsiteX4" fmla="*/ 3324225 w 6391275"/>
              <a:gd name="connsiteY4" fmla="*/ 19050 h 4781550"/>
              <a:gd name="connsiteX5" fmla="*/ 3352800 w 6391275"/>
              <a:gd name="connsiteY5" fmla="*/ 38100 h 4781550"/>
              <a:gd name="connsiteX6" fmla="*/ 3371850 w 6391275"/>
              <a:gd name="connsiteY6" fmla="*/ 66675 h 4781550"/>
              <a:gd name="connsiteX7" fmla="*/ 3409950 w 6391275"/>
              <a:gd name="connsiteY7" fmla="*/ 95250 h 4781550"/>
              <a:gd name="connsiteX8" fmla="*/ 3457575 w 6391275"/>
              <a:gd name="connsiteY8" fmla="*/ 409575 h 4781550"/>
              <a:gd name="connsiteX9" fmla="*/ 5534025 w 6391275"/>
              <a:gd name="connsiteY9" fmla="*/ 409575 h 4781550"/>
              <a:gd name="connsiteX10" fmla="*/ 6162675 w 6391275"/>
              <a:gd name="connsiteY10" fmla="*/ 866775 h 4781550"/>
              <a:gd name="connsiteX11" fmla="*/ 5667375 w 6391275"/>
              <a:gd name="connsiteY11" fmla="*/ 1066800 h 4781550"/>
              <a:gd name="connsiteX12" fmla="*/ 5505450 w 6391275"/>
              <a:gd name="connsiteY12" fmla="*/ 1028700 h 4781550"/>
              <a:gd name="connsiteX13" fmla="*/ 5562600 w 6391275"/>
              <a:gd name="connsiteY13" fmla="*/ 2162175 h 4781550"/>
              <a:gd name="connsiteX14" fmla="*/ 6391275 w 6391275"/>
              <a:gd name="connsiteY14" fmla="*/ 2228850 h 4781550"/>
              <a:gd name="connsiteX15" fmla="*/ 5534025 w 6391275"/>
              <a:gd name="connsiteY15" fmla="*/ 2438400 h 4781550"/>
              <a:gd name="connsiteX16" fmla="*/ 5543550 w 6391275"/>
              <a:gd name="connsiteY16" fmla="*/ 4067175 h 4781550"/>
              <a:gd name="connsiteX17" fmla="*/ 5543550 w 6391275"/>
              <a:gd name="connsiteY17" fmla="*/ 4448175 h 4781550"/>
              <a:gd name="connsiteX18" fmla="*/ 3829050 w 6391275"/>
              <a:gd name="connsiteY18" fmla="*/ 4343400 h 4781550"/>
              <a:gd name="connsiteX19" fmla="*/ 3695700 w 6391275"/>
              <a:gd name="connsiteY19" fmla="*/ 4781550 h 4781550"/>
              <a:gd name="connsiteX20" fmla="*/ 3400425 w 6391275"/>
              <a:gd name="connsiteY20" fmla="*/ 4676775 h 4781550"/>
              <a:gd name="connsiteX21" fmla="*/ 3390900 w 6391275"/>
              <a:gd name="connsiteY21" fmla="*/ 3781425 h 4781550"/>
              <a:gd name="connsiteX22" fmla="*/ 3343275 w 6391275"/>
              <a:gd name="connsiteY22" fmla="*/ 3400425 h 4781550"/>
              <a:gd name="connsiteX23" fmla="*/ 990600 w 6391275"/>
              <a:gd name="connsiteY23" fmla="*/ 3390900 h 4781550"/>
              <a:gd name="connsiteX24" fmla="*/ 552450 w 6391275"/>
              <a:gd name="connsiteY24" fmla="*/ 3362325 h 4781550"/>
              <a:gd name="connsiteX25" fmla="*/ 1000125 w 6391275"/>
              <a:gd name="connsiteY25" fmla="*/ 3038475 h 4781550"/>
              <a:gd name="connsiteX26" fmla="*/ 1085850 w 6391275"/>
              <a:gd name="connsiteY26" fmla="*/ 2371725 h 4781550"/>
              <a:gd name="connsiteX27" fmla="*/ 628650 w 6391275"/>
              <a:gd name="connsiteY27" fmla="*/ 2228850 h 4781550"/>
              <a:gd name="connsiteX28" fmla="*/ 1066800 w 6391275"/>
              <a:gd name="connsiteY28" fmla="*/ 2124075 h 4781550"/>
              <a:gd name="connsiteX29" fmla="*/ 1051560 w 6391275"/>
              <a:gd name="connsiteY29" fmla="*/ 1626870 h 4781550"/>
              <a:gd name="connsiteX30" fmla="*/ 38100 w 6391275"/>
              <a:gd name="connsiteY30" fmla="*/ 1607820 h 4781550"/>
              <a:gd name="connsiteX31" fmla="*/ 0 w 6391275"/>
              <a:gd name="connsiteY31" fmla="*/ 1485900 h 4781550"/>
              <a:gd name="connsiteX32" fmla="*/ 1228725 w 6391275"/>
              <a:gd name="connsiteY32" fmla="*/ 1447800 h 4781550"/>
              <a:gd name="connsiteX33" fmla="*/ 1276350 w 6391275"/>
              <a:gd name="connsiteY33" fmla="*/ 3190875 h 4781550"/>
              <a:gd name="connsiteX34" fmla="*/ 3076575 w 6391275"/>
              <a:gd name="connsiteY34" fmla="*/ 3171825 h 4781550"/>
              <a:gd name="connsiteX35" fmla="*/ 3067050 w 6391275"/>
              <a:gd name="connsiteY35" fmla="*/ 2657475 h 4781550"/>
              <a:gd name="connsiteX36" fmla="*/ 3248025 w 6391275"/>
              <a:gd name="connsiteY36" fmla="*/ 3171825 h 4781550"/>
              <a:gd name="connsiteX37" fmla="*/ 3609975 w 6391275"/>
              <a:gd name="connsiteY37" fmla="*/ 3181350 h 4781550"/>
              <a:gd name="connsiteX38" fmla="*/ 3629025 w 6391275"/>
              <a:gd name="connsiteY38" fmla="*/ 4133850 h 4781550"/>
              <a:gd name="connsiteX39" fmla="*/ 5267325 w 6391275"/>
              <a:gd name="connsiteY39" fmla="*/ 4048125 h 4781550"/>
              <a:gd name="connsiteX40" fmla="*/ 5276850 w 6391275"/>
              <a:gd name="connsiteY40" fmla="*/ 2362200 h 4781550"/>
              <a:gd name="connsiteX41" fmla="*/ 5257800 w 6391275"/>
              <a:gd name="connsiteY41" fmla="*/ 723900 h 4781550"/>
              <a:gd name="connsiteX42" fmla="*/ 3381375 w 6391275"/>
              <a:gd name="connsiteY42" fmla="*/ 695325 h 4781550"/>
              <a:gd name="connsiteX43" fmla="*/ 2924175 w 6391275"/>
              <a:gd name="connsiteY43" fmla="*/ 485775 h 4781550"/>
              <a:gd name="connsiteX44" fmla="*/ 3057525 w 6391275"/>
              <a:gd name="connsiteY44" fmla="*/ 66675 h 4781550"/>
              <a:gd name="connsiteX45" fmla="*/ 3419475 w 6391275"/>
              <a:gd name="connsiteY45" fmla="*/ 104775 h 4781550"/>
              <a:gd name="connsiteX46" fmla="*/ 3429000 w 6391275"/>
              <a:gd name="connsiteY46" fmla="*/ 171450 h 4781550"/>
              <a:gd name="connsiteX47" fmla="*/ 3429000 w 6391275"/>
              <a:gd name="connsiteY47" fmla="*/ 171450 h 4781550"/>
              <a:gd name="connsiteX48" fmla="*/ 3395662 w 6391275"/>
              <a:gd name="connsiteY48" fmla="*/ 80962 h 4781550"/>
              <a:gd name="connsiteX0" fmla="*/ 3038475 w 6391275"/>
              <a:gd name="connsiteY0" fmla="*/ 200025 h 4781550"/>
              <a:gd name="connsiteX1" fmla="*/ 3119438 w 6391275"/>
              <a:gd name="connsiteY1" fmla="*/ 42863 h 4781550"/>
              <a:gd name="connsiteX2" fmla="*/ 3105150 w 6391275"/>
              <a:gd name="connsiteY2" fmla="*/ 19050 h 4781550"/>
              <a:gd name="connsiteX3" fmla="*/ 3190875 w 6391275"/>
              <a:gd name="connsiteY3" fmla="*/ 0 h 4781550"/>
              <a:gd name="connsiteX4" fmla="*/ 3324225 w 6391275"/>
              <a:gd name="connsiteY4" fmla="*/ 19050 h 4781550"/>
              <a:gd name="connsiteX5" fmla="*/ 3352800 w 6391275"/>
              <a:gd name="connsiteY5" fmla="*/ 38100 h 4781550"/>
              <a:gd name="connsiteX6" fmla="*/ 3371850 w 6391275"/>
              <a:gd name="connsiteY6" fmla="*/ 66675 h 4781550"/>
              <a:gd name="connsiteX7" fmla="*/ 3409950 w 6391275"/>
              <a:gd name="connsiteY7" fmla="*/ 95250 h 4781550"/>
              <a:gd name="connsiteX8" fmla="*/ 3457575 w 6391275"/>
              <a:gd name="connsiteY8" fmla="*/ 409575 h 4781550"/>
              <a:gd name="connsiteX9" fmla="*/ 5534025 w 6391275"/>
              <a:gd name="connsiteY9" fmla="*/ 409575 h 4781550"/>
              <a:gd name="connsiteX10" fmla="*/ 6162675 w 6391275"/>
              <a:gd name="connsiteY10" fmla="*/ 866775 h 4781550"/>
              <a:gd name="connsiteX11" fmla="*/ 5667375 w 6391275"/>
              <a:gd name="connsiteY11" fmla="*/ 1066800 h 4781550"/>
              <a:gd name="connsiteX12" fmla="*/ 5505450 w 6391275"/>
              <a:gd name="connsiteY12" fmla="*/ 1028700 h 4781550"/>
              <a:gd name="connsiteX13" fmla="*/ 5562600 w 6391275"/>
              <a:gd name="connsiteY13" fmla="*/ 2162175 h 4781550"/>
              <a:gd name="connsiteX14" fmla="*/ 6391275 w 6391275"/>
              <a:gd name="connsiteY14" fmla="*/ 2228850 h 4781550"/>
              <a:gd name="connsiteX15" fmla="*/ 5534025 w 6391275"/>
              <a:gd name="connsiteY15" fmla="*/ 2438400 h 4781550"/>
              <a:gd name="connsiteX16" fmla="*/ 5543550 w 6391275"/>
              <a:gd name="connsiteY16" fmla="*/ 4067175 h 4781550"/>
              <a:gd name="connsiteX17" fmla="*/ 5520690 w 6391275"/>
              <a:gd name="connsiteY17" fmla="*/ 4570095 h 4781550"/>
              <a:gd name="connsiteX18" fmla="*/ 3829050 w 6391275"/>
              <a:gd name="connsiteY18" fmla="*/ 4343400 h 4781550"/>
              <a:gd name="connsiteX19" fmla="*/ 3695700 w 6391275"/>
              <a:gd name="connsiteY19" fmla="*/ 4781550 h 4781550"/>
              <a:gd name="connsiteX20" fmla="*/ 3400425 w 6391275"/>
              <a:gd name="connsiteY20" fmla="*/ 4676775 h 4781550"/>
              <a:gd name="connsiteX21" fmla="*/ 3390900 w 6391275"/>
              <a:gd name="connsiteY21" fmla="*/ 3781425 h 4781550"/>
              <a:gd name="connsiteX22" fmla="*/ 3343275 w 6391275"/>
              <a:gd name="connsiteY22" fmla="*/ 3400425 h 4781550"/>
              <a:gd name="connsiteX23" fmla="*/ 990600 w 6391275"/>
              <a:gd name="connsiteY23" fmla="*/ 3390900 h 4781550"/>
              <a:gd name="connsiteX24" fmla="*/ 552450 w 6391275"/>
              <a:gd name="connsiteY24" fmla="*/ 3362325 h 4781550"/>
              <a:gd name="connsiteX25" fmla="*/ 1000125 w 6391275"/>
              <a:gd name="connsiteY25" fmla="*/ 3038475 h 4781550"/>
              <a:gd name="connsiteX26" fmla="*/ 1085850 w 6391275"/>
              <a:gd name="connsiteY26" fmla="*/ 2371725 h 4781550"/>
              <a:gd name="connsiteX27" fmla="*/ 628650 w 6391275"/>
              <a:gd name="connsiteY27" fmla="*/ 2228850 h 4781550"/>
              <a:gd name="connsiteX28" fmla="*/ 1066800 w 6391275"/>
              <a:gd name="connsiteY28" fmla="*/ 2124075 h 4781550"/>
              <a:gd name="connsiteX29" fmla="*/ 1051560 w 6391275"/>
              <a:gd name="connsiteY29" fmla="*/ 1626870 h 4781550"/>
              <a:gd name="connsiteX30" fmla="*/ 38100 w 6391275"/>
              <a:gd name="connsiteY30" fmla="*/ 1607820 h 4781550"/>
              <a:gd name="connsiteX31" fmla="*/ 0 w 6391275"/>
              <a:gd name="connsiteY31" fmla="*/ 1485900 h 4781550"/>
              <a:gd name="connsiteX32" fmla="*/ 1228725 w 6391275"/>
              <a:gd name="connsiteY32" fmla="*/ 1447800 h 4781550"/>
              <a:gd name="connsiteX33" fmla="*/ 1276350 w 6391275"/>
              <a:gd name="connsiteY33" fmla="*/ 3190875 h 4781550"/>
              <a:gd name="connsiteX34" fmla="*/ 3076575 w 6391275"/>
              <a:gd name="connsiteY34" fmla="*/ 3171825 h 4781550"/>
              <a:gd name="connsiteX35" fmla="*/ 3067050 w 6391275"/>
              <a:gd name="connsiteY35" fmla="*/ 2657475 h 4781550"/>
              <a:gd name="connsiteX36" fmla="*/ 3248025 w 6391275"/>
              <a:gd name="connsiteY36" fmla="*/ 3171825 h 4781550"/>
              <a:gd name="connsiteX37" fmla="*/ 3609975 w 6391275"/>
              <a:gd name="connsiteY37" fmla="*/ 3181350 h 4781550"/>
              <a:gd name="connsiteX38" fmla="*/ 3629025 w 6391275"/>
              <a:gd name="connsiteY38" fmla="*/ 4133850 h 4781550"/>
              <a:gd name="connsiteX39" fmla="*/ 5267325 w 6391275"/>
              <a:gd name="connsiteY39" fmla="*/ 4048125 h 4781550"/>
              <a:gd name="connsiteX40" fmla="*/ 5276850 w 6391275"/>
              <a:gd name="connsiteY40" fmla="*/ 2362200 h 4781550"/>
              <a:gd name="connsiteX41" fmla="*/ 5257800 w 6391275"/>
              <a:gd name="connsiteY41" fmla="*/ 723900 h 4781550"/>
              <a:gd name="connsiteX42" fmla="*/ 3381375 w 6391275"/>
              <a:gd name="connsiteY42" fmla="*/ 695325 h 4781550"/>
              <a:gd name="connsiteX43" fmla="*/ 2924175 w 6391275"/>
              <a:gd name="connsiteY43" fmla="*/ 485775 h 4781550"/>
              <a:gd name="connsiteX44" fmla="*/ 3057525 w 6391275"/>
              <a:gd name="connsiteY44" fmla="*/ 66675 h 4781550"/>
              <a:gd name="connsiteX45" fmla="*/ 3419475 w 6391275"/>
              <a:gd name="connsiteY45" fmla="*/ 104775 h 4781550"/>
              <a:gd name="connsiteX46" fmla="*/ 3429000 w 6391275"/>
              <a:gd name="connsiteY46" fmla="*/ 171450 h 4781550"/>
              <a:gd name="connsiteX47" fmla="*/ 3429000 w 6391275"/>
              <a:gd name="connsiteY47" fmla="*/ 171450 h 4781550"/>
              <a:gd name="connsiteX48" fmla="*/ 3395662 w 6391275"/>
              <a:gd name="connsiteY48" fmla="*/ 80962 h 4781550"/>
              <a:gd name="connsiteX0" fmla="*/ 3038475 w 6391275"/>
              <a:gd name="connsiteY0" fmla="*/ 200025 h 4781550"/>
              <a:gd name="connsiteX1" fmla="*/ 3119438 w 6391275"/>
              <a:gd name="connsiteY1" fmla="*/ 42863 h 4781550"/>
              <a:gd name="connsiteX2" fmla="*/ 3105150 w 6391275"/>
              <a:gd name="connsiteY2" fmla="*/ 19050 h 4781550"/>
              <a:gd name="connsiteX3" fmla="*/ 3190875 w 6391275"/>
              <a:gd name="connsiteY3" fmla="*/ 0 h 4781550"/>
              <a:gd name="connsiteX4" fmla="*/ 3324225 w 6391275"/>
              <a:gd name="connsiteY4" fmla="*/ 19050 h 4781550"/>
              <a:gd name="connsiteX5" fmla="*/ 3352800 w 6391275"/>
              <a:gd name="connsiteY5" fmla="*/ 38100 h 4781550"/>
              <a:gd name="connsiteX6" fmla="*/ 3371850 w 6391275"/>
              <a:gd name="connsiteY6" fmla="*/ 66675 h 4781550"/>
              <a:gd name="connsiteX7" fmla="*/ 3409950 w 6391275"/>
              <a:gd name="connsiteY7" fmla="*/ 95250 h 4781550"/>
              <a:gd name="connsiteX8" fmla="*/ 3457575 w 6391275"/>
              <a:gd name="connsiteY8" fmla="*/ 409575 h 4781550"/>
              <a:gd name="connsiteX9" fmla="*/ 5534025 w 6391275"/>
              <a:gd name="connsiteY9" fmla="*/ 409575 h 4781550"/>
              <a:gd name="connsiteX10" fmla="*/ 5629275 w 6391275"/>
              <a:gd name="connsiteY10" fmla="*/ 773430 h 4781550"/>
              <a:gd name="connsiteX11" fmla="*/ 6162675 w 6391275"/>
              <a:gd name="connsiteY11" fmla="*/ 866775 h 4781550"/>
              <a:gd name="connsiteX12" fmla="*/ 5667375 w 6391275"/>
              <a:gd name="connsiteY12" fmla="*/ 1066800 h 4781550"/>
              <a:gd name="connsiteX13" fmla="*/ 5505450 w 6391275"/>
              <a:gd name="connsiteY13" fmla="*/ 1028700 h 4781550"/>
              <a:gd name="connsiteX14" fmla="*/ 5562600 w 6391275"/>
              <a:gd name="connsiteY14" fmla="*/ 2162175 h 4781550"/>
              <a:gd name="connsiteX15" fmla="*/ 6391275 w 6391275"/>
              <a:gd name="connsiteY15" fmla="*/ 2228850 h 4781550"/>
              <a:gd name="connsiteX16" fmla="*/ 5534025 w 6391275"/>
              <a:gd name="connsiteY16" fmla="*/ 2438400 h 4781550"/>
              <a:gd name="connsiteX17" fmla="*/ 5543550 w 6391275"/>
              <a:gd name="connsiteY17" fmla="*/ 4067175 h 4781550"/>
              <a:gd name="connsiteX18" fmla="*/ 5520690 w 6391275"/>
              <a:gd name="connsiteY18" fmla="*/ 4570095 h 4781550"/>
              <a:gd name="connsiteX19" fmla="*/ 3829050 w 6391275"/>
              <a:gd name="connsiteY19" fmla="*/ 4343400 h 4781550"/>
              <a:gd name="connsiteX20" fmla="*/ 3695700 w 6391275"/>
              <a:gd name="connsiteY20" fmla="*/ 4781550 h 4781550"/>
              <a:gd name="connsiteX21" fmla="*/ 3400425 w 6391275"/>
              <a:gd name="connsiteY21" fmla="*/ 4676775 h 4781550"/>
              <a:gd name="connsiteX22" fmla="*/ 3390900 w 6391275"/>
              <a:gd name="connsiteY22" fmla="*/ 3781425 h 4781550"/>
              <a:gd name="connsiteX23" fmla="*/ 3343275 w 6391275"/>
              <a:gd name="connsiteY23" fmla="*/ 3400425 h 4781550"/>
              <a:gd name="connsiteX24" fmla="*/ 990600 w 6391275"/>
              <a:gd name="connsiteY24" fmla="*/ 3390900 h 4781550"/>
              <a:gd name="connsiteX25" fmla="*/ 552450 w 6391275"/>
              <a:gd name="connsiteY25" fmla="*/ 3362325 h 4781550"/>
              <a:gd name="connsiteX26" fmla="*/ 1000125 w 6391275"/>
              <a:gd name="connsiteY26" fmla="*/ 3038475 h 4781550"/>
              <a:gd name="connsiteX27" fmla="*/ 1085850 w 6391275"/>
              <a:gd name="connsiteY27" fmla="*/ 2371725 h 4781550"/>
              <a:gd name="connsiteX28" fmla="*/ 628650 w 6391275"/>
              <a:gd name="connsiteY28" fmla="*/ 2228850 h 4781550"/>
              <a:gd name="connsiteX29" fmla="*/ 1066800 w 6391275"/>
              <a:gd name="connsiteY29" fmla="*/ 2124075 h 4781550"/>
              <a:gd name="connsiteX30" fmla="*/ 1051560 w 6391275"/>
              <a:gd name="connsiteY30" fmla="*/ 1626870 h 4781550"/>
              <a:gd name="connsiteX31" fmla="*/ 38100 w 6391275"/>
              <a:gd name="connsiteY31" fmla="*/ 1607820 h 4781550"/>
              <a:gd name="connsiteX32" fmla="*/ 0 w 6391275"/>
              <a:gd name="connsiteY32" fmla="*/ 1485900 h 4781550"/>
              <a:gd name="connsiteX33" fmla="*/ 1228725 w 6391275"/>
              <a:gd name="connsiteY33" fmla="*/ 1447800 h 4781550"/>
              <a:gd name="connsiteX34" fmla="*/ 1276350 w 6391275"/>
              <a:gd name="connsiteY34" fmla="*/ 3190875 h 4781550"/>
              <a:gd name="connsiteX35" fmla="*/ 3076575 w 6391275"/>
              <a:gd name="connsiteY35" fmla="*/ 3171825 h 4781550"/>
              <a:gd name="connsiteX36" fmla="*/ 3067050 w 6391275"/>
              <a:gd name="connsiteY36" fmla="*/ 2657475 h 4781550"/>
              <a:gd name="connsiteX37" fmla="*/ 3248025 w 6391275"/>
              <a:gd name="connsiteY37" fmla="*/ 3171825 h 4781550"/>
              <a:gd name="connsiteX38" fmla="*/ 3609975 w 6391275"/>
              <a:gd name="connsiteY38" fmla="*/ 3181350 h 4781550"/>
              <a:gd name="connsiteX39" fmla="*/ 3629025 w 6391275"/>
              <a:gd name="connsiteY39" fmla="*/ 4133850 h 4781550"/>
              <a:gd name="connsiteX40" fmla="*/ 5267325 w 6391275"/>
              <a:gd name="connsiteY40" fmla="*/ 4048125 h 4781550"/>
              <a:gd name="connsiteX41" fmla="*/ 5276850 w 6391275"/>
              <a:gd name="connsiteY41" fmla="*/ 2362200 h 4781550"/>
              <a:gd name="connsiteX42" fmla="*/ 5257800 w 6391275"/>
              <a:gd name="connsiteY42" fmla="*/ 723900 h 4781550"/>
              <a:gd name="connsiteX43" fmla="*/ 3381375 w 6391275"/>
              <a:gd name="connsiteY43" fmla="*/ 695325 h 4781550"/>
              <a:gd name="connsiteX44" fmla="*/ 2924175 w 6391275"/>
              <a:gd name="connsiteY44" fmla="*/ 485775 h 4781550"/>
              <a:gd name="connsiteX45" fmla="*/ 3057525 w 6391275"/>
              <a:gd name="connsiteY45" fmla="*/ 66675 h 4781550"/>
              <a:gd name="connsiteX46" fmla="*/ 3419475 w 6391275"/>
              <a:gd name="connsiteY46" fmla="*/ 104775 h 4781550"/>
              <a:gd name="connsiteX47" fmla="*/ 3429000 w 6391275"/>
              <a:gd name="connsiteY47" fmla="*/ 171450 h 4781550"/>
              <a:gd name="connsiteX48" fmla="*/ 3429000 w 6391275"/>
              <a:gd name="connsiteY48" fmla="*/ 171450 h 4781550"/>
              <a:gd name="connsiteX49" fmla="*/ 3395662 w 6391275"/>
              <a:gd name="connsiteY49" fmla="*/ 80962 h 4781550"/>
              <a:gd name="connsiteX0" fmla="*/ 3038475 w 6391275"/>
              <a:gd name="connsiteY0" fmla="*/ 200025 h 4781550"/>
              <a:gd name="connsiteX1" fmla="*/ 3119438 w 6391275"/>
              <a:gd name="connsiteY1" fmla="*/ 42863 h 4781550"/>
              <a:gd name="connsiteX2" fmla="*/ 3105150 w 6391275"/>
              <a:gd name="connsiteY2" fmla="*/ 19050 h 4781550"/>
              <a:gd name="connsiteX3" fmla="*/ 3190875 w 6391275"/>
              <a:gd name="connsiteY3" fmla="*/ 0 h 4781550"/>
              <a:gd name="connsiteX4" fmla="*/ 3324225 w 6391275"/>
              <a:gd name="connsiteY4" fmla="*/ 19050 h 4781550"/>
              <a:gd name="connsiteX5" fmla="*/ 3352800 w 6391275"/>
              <a:gd name="connsiteY5" fmla="*/ 38100 h 4781550"/>
              <a:gd name="connsiteX6" fmla="*/ 3371850 w 6391275"/>
              <a:gd name="connsiteY6" fmla="*/ 66675 h 4781550"/>
              <a:gd name="connsiteX7" fmla="*/ 3409950 w 6391275"/>
              <a:gd name="connsiteY7" fmla="*/ 95250 h 4781550"/>
              <a:gd name="connsiteX8" fmla="*/ 3457575 w 6391275"/>
              <a:gd name="connsiteY8" fmla="*/ 409575 h 4781550"/>
              <a:gd name="connsiteX9" fmla="*/ 5534025 w 6391275"/>
              <a:gd name="connsiteY9" fmla="*/ 409575 h 4781550"/>
              <a:gd name="connsiteX10" fmla="*/ 5629275 w 6391275"/>
              <a:gd name="connsiteY10" fmla="*/ 773430 h 4781550"/>
              <a:gd name="connsiteX11" fmla="*/ 6162675 w 6391275"/>
              <a:gd name="connsiteY11" fmla="*/ 866775 h 4781550"/>
              <a:gd name="connsiteX12" fmla="*/ 5674995 w 6391275"/>
              <a:gd name="connsiteY12" fmla="*/ 982980 h 4781550"/>
              <a:gd name="connsiteX13" fmla="*/ 5505450 w 6391275"/>
              <a:gd name="connsiteY13" fmla="*/ 1028700 h 4781550"/>
              <a:gd name="connsiteX14" fmla="*/ 5562600 w 6391275"/>
              <a:gd name="connsiteY14" fmla="*/ 2162175 h 4781550"/>
              <a:gd name="connsiteX15" fmla="*/ 6391275 w 6391275"/>
              <a:gd name="connsiteY15" fmla="*/ 2228850 h 4781550"/>
              <a:gd name="connsiteX16" fmla="*/ 5534025 w 6391275"/>
              <a:gd name="connsiteY16" fmla="*/ 2438400 h 4781550"/>
              <a:gd name="connsiteX17" fmla="*/ 5543550 w 6391275"/>
              <a:gd name="connsiteY17" fmla="*/ 4067175 h 4781550"/>
              <a:gd name="connsiteX18" fmla="*/ 5520690 w 6391275"/>
              <a:gd name="connsiteY18" fmla="*/ 4570095 h 4781550"/>
              <a:gd name="connsiteX19" fmla="*/ 3829050 w 6391275"/>
              <a:gd name="connsiteY19" fmla="*/ 4343400 h 4781550"/>
              <a:gd name="connsiteX20" fmla="*/ 3695700 w 6391275"/>
              <a:gd name="connsiteY20" fmla="*/ 4781550 h 4781550"/>
              <a:gd name="connsiteX21" fmla="*/ 3400425 w 6391275"/>
              <a:gd name="connsiteY21" fmla="*/ 4676775 h 4781550"/>
              <a:gd name="connsiteX22" fmla="*/ 3390900 w 6391275"/>
              <a:gd name="connsiteY22" fmla="*/ 3781425 h 4781550"/>
              <a:gd name="connsiteX23" fmla="*/ 3343275 w 6391275"/>
              <a:gd name="connsiteY23" fmla="*/ 3400425 h 4781550"/>
              <a:gd name="connsiteX24" fmla="*/ 990600 w 6391275"/>
              <a:gd name="connsiteY24" fmla="*/ 3390900 h 4781550"/>
              <a:gd name="connsiteX25" fmla="*/ 552450 w 6391275"/>
              <a:gd name="connsiteY25" fmla="*/ 3362325 h 4781550"/>
              <a:gd name="connsiteX26" fmla="*/ 1000125 w 6391275"/>
              <a:gd name="connsiteY26" fmla="*/ 3038475 h 4781550"/>
              <a:gd name="connsiteX27" fmla="*/ 1085850 w 6391275"/>
              <a:gd name="connsiteY27" fmla="*/ 2371725 h 4781550"/>
              <a:gd name="connsiteX28" fmla="*/ 628650 w 6391275"/>
              <a:gd name="connsiteY28" fmla="*/ 2228850 h 4781550"/>
              <a:gd name="connsiteX29" fmla="*/ 1066800 w 6391275"/>
              <a:gd name="connsiteY29" fmla="*/ 2124075 h 4781550"/>
              <a:gd name="connsiteX30" fmla="*/ 1051560 w 6391275"/>
              <a:gd name="connsiteY30" fmla="*/ 1626870 h 4781550"/>
              <a:gd name="connsiteX31" fmla="*/ 38100 w 6391275"/>
              <a:gd name="connsiteY31" fmla="*/ 1607820 h 4781550"/>
              <a:gd name="connsiteX32" fmla="*/ 0 w 6391275"/>
              <a:gd name="connsiteY32" fmla="*/ 1485900 h 4781550"/>
              <a:gd name="connsiteX33" fmla="*/ 1228725 w 6391275"/>
              <a:gd name="connsiteY33" fmla="*/ 1447800 h 4781550"/>
              <a:gd name="connsiteX34" fmla="*/ 1276350 w 6391275"/>
              <a:gd name="connsiteY34" fmla="*/ 3190875 h 4781550"/>
              <a:gd name="connsiteX35" fmla="*/ 3076575 w 6391275"/>
              <a:gd name="connsiteY35" fmla="*/ 3171825 h 4781550"/>
              <a:gd name="connsiteX36" fmla="*/ 3067050 w 6391275"/>
              <a:gd name="connsiteY36" fmla="*/ 2657475 h 4781550"/>
              <a:gd name="connsiteX37" fmla="*/ 3248025 w 6391275"/>
              <a:gd name="connsiteY37" fmla="*/ 3171825 h 4781550"/>
              <a:gd name="connsiteX38" fmla="*/ 3609975 w 6391275"/>
              <a:gd name="connsiteY38" fmla="*/ 3181350 h 4781550"/>
              <a:gd name="connsiteX39" fmla="*/ 3629025 w 6391275"/>
              <a:gd name="connsiteY39" fmla="*/ 4133850 h 4781550"/>
              <a:gd name="connsiteX40" fmla="*/ 5267325 w 6391275"/>
              <a:gd name="connsiteY40" fmla="*/ 4048125 h 4781550"/>
              <a:gd name="connsiteX41" fmla="*/ 5276850 w 6391275"/>
              <a:gd name="connsiteY41" fmla="*/ 2362200 h 4781550"/>
              <a:gd name="connsiteX42" fmla="*/ 5257800 w 6391275"/>
              <a:gd name="connsiteY42" fmla="*/ 723900 h 4781550"/>
              <a:gd name="connsiteX43" fmla="*/ 3381375 w 6391275"/>
              <a:gd name="connsiteY43" fmla="*/ 695325 h 4781550"/>
              <a:gd name="connsiteX44" fmla="*/ 2924175 w 6391275"/>
              <a:gd name="connsiteY44" fmla="*/ 485775 h 4781550"/>
              <a:gd name="connsiteX45" fmla="*/ 3057525 w 6391275"/>
              <a:gd name="connsiteY45" fmla="*/ 66675 h 4781550"/>
              <a:gd name="connsiteX46" fmla="*/ 3419475 w 6391275"/>
              <a:gd name="connsiteY46" fmla="*/ 104775 h 4781550"/>
              <a:gd name="connsiteX47" fmla="*/ 3429000 w 6391275"/>
              <a:gd name="connsiteY47" fmla="*/ 171450 h 4781550"/>
              <a:gd name="connsiteX48" fmla="*/ 3429000 w 6391275"/>
              <a:gd name="connsiteY48" fmla="*/ 171450 h 4781550"/>
              <a:gd name="connsiteX49" fmla="*/ 3395662 w 6391275"/>
              <a:gd name="connsiteY49" fmla="*/ 80962 h 4781550"/>
              <a:gd name="connsiteX0" fmla="*/ 3038475 w 6391275"/>
              <a:gd name="connsiteY0" fmla="*/ 200025 h 4781550"/>
              <a:gd name="connsiteX1" fmla="*/ 3119438 w 6391275"/>
              <a:gd name="connsiteY1" fmla="*/ 42863 h 4781550"/>
              <a:gd name="connsiteX2" fmla="*/ 3105150 w 6391275"/>
              <a:gd name="connsiteY2" fmla="*/ 19050 h 4781550"/>
              <a:gd name="connsiteX3" fmla="*/ 3190875 w 6391275"/>
              <a:gd name="connsiteY3" fmla="*/ 0 h 4781550"/>
              <a:gd name="connsiteX4" fmla="*/ 3324225 w 6391275"/>
              <a:gd name="connsiteY4" fmla="*/ 19050 h 4781550"/>
              <a:gd name="connsiteX5" fmla="*/ 3352800 w 6391275"/>
              <a:gd name="connsiteY5" fmla="*/ 38100 h 4781550"/>
              <a:gd name="connsiteX6" fmla="*/ 3371850 w 6391275"/>
              <a:gd name="connsiteY6" fmla="*/ 66675 h 4781550"/>
              <a:gd name="connsiteX7" fmla="*/ 3409950 w 6391275"/>
              <a:gd name="connsiteY7" fmla="*/ 95250 h 4781550"/>
              <a:gd name="connsiteX8" fmla="*/ 3457575 w 6391275"/>
              <a:gd name="connsiteY8" fmla="*/ 409575 h 4781550"/>
              <a:gd name="connsiteX9" fmla="*/ 5534025 w 6391275"/>
              <a:gd name="connsiteY9" fmla="*/ 409575 h 4781550"/>
              <a:gd name="connsiteX10" fmla="*/ 5629275 w 6391275"/>
              <a:gd name="connsiteY10" fmla="*/ 773430 h 4781550"/>
              <a:gd name="connsiteX11" fmla="*/ 6162675 w 6391275"/>
              <a:gd name="connsiteY11" fmla="*/ 866775 h 4781550"/>
              <a:gd name="connsiteX12" fmla="*/ 6055995 w 6391275"/>
              <a:gd name="connsiteY12" fmla="*/ 1078230 h 4781550"/>
              <a:gd name="connsiteX13" fmla="*/ 5674995 w 6391275"/>
              <a:gd name="connsiteY13" fmla="*/ 982980 h 4781550"/>
              <a:gd name="connsiteX14" fmla="*/ 5505450 w 6391275"/>
              <a:gd name="connsiteY14" fmla="*/ 1028700 h 4781550"/>
              <a:gd name="connsiteX15" fmla="*/ 5562600 w 6391275"/>
              <a:gd name="connsiteY15" fmla="*/ 2162175 h 4781550"/>
              <a:gd name="connsiteX16" fmla="*/ 6391275 w 6391275"/>
              <a:gd name="connsiteY16" fmla="*/ 2228850 h 4781550"/>
              <a:gd name="connsiteX17" fmla="*/ 5534025 w 6391275"/>
              <a:gd name="connsiteY17" fmla="*/ 2438400 h 4781550"/>
              <a:gd name="connsiteX18" fmla="*/ 5543550 w 6391275"/>
              <a:gd name="connsiteY18" fmla="*/ 4067175 h 4781550"/>
              <a:gd name="connsiteX19" fmla="*/ 5520690 w 6391275"/>
              <a:gd name="connsiteY19" fmla="*/ 4570095 h 4781550"/>
              <a:gd name="connsiteX20" fmla="*/ 3829050 w 6391275"/>
              <a:gd name="connsiteY20" fmla="*/ 4343400 h 4781550"/>
              <a:gd name="connsiteX21" fmla="*/ 3695700 w 6391275"/>
              <a:gd name="connsiteY21" fmla="*/ 4781550 h 4781550"/>
              <a:gd name="connsiteX22" fmla="*/ 3400425 w 6391275"/>
              <a:gd name="connsiteY22" fmla="*/ 4676775 h 4781550"/>
              <a:gd name="connsiteX23" fmla="*/ 3390900 w 6391275"/>
              <a:gd name="connsiteY23" fmla="*/ 3781425 h 4781550"/>
              <a:gd name="connsiteX24" fmla="*/ 3343275 w 6391275"/>
              <a:gd name="connsiteY24" fmla="*/ 3400425 h 4781550"/>
              <a:gd name="connsiteX25" fmla="*/ 990600 w 6391275"/>
              <a:gd name="connsiteY25" fmla="*/ 3390900 h 4781550"/>
              <a:gd name="connsiteX26" fmla="*/ 552450 w 6391275"/>
              <a:gd name="connsiteY26" fmla="*/ 3362325 h 4781550"/>
              <a:gd name="connsiteX27" fmla="*/ 1000125 w 6391275"/>
              <a:gd name="connsiteY27" fmla="*/ 3038475 h 4781550"/>
              <a:gd name="connsiteX28" fmla="*/ 1085850 w 6391275"/>
              <a:gd name="connsiteY28" fmla="*/ 2371725 h 4781550"/>
              <a:gd name="connsiteX29" fmla="*/ 628650 w 6391275"/>
              <a:gd name="connsiteY29" fmla="*/ 2228850 h 4781550"/>
              <a:gd name="connsiteX30" fmla="*/ 1066800 w 6391275"/>
              <a:gd name="connsiteY30" fmla="*/ 2124075 h 4781550"/>
              <a:gd name="connsiteX31" fmla="*/ 1051560 w 6391275"/>
              <a:gd name="connsiteY31" fmla="*/ 1626870 h 4781550"/>
              <a:gd name="connsiteX32" fmla="*/ 38100 w 6391275"/>
              <a:gd name="connsiteY32" fmla="*/ 1607820 h 4781550"/>
              <a:gd name="connsiteX33" fmla="*/ 0 w 6391275"/>
              <a:gd name="connsiteY33" fmla="*/ 1485900 h 4781550"/>
              <a:gd name="connsiteX34" fmla="*/ 1228725 w 6391275"/>
              <a:gd name="connsiteY34" fmla="*/ 1447800 h 4781550"/>
              <a:gd name="connsiteX35" fmla="*/ 1276350 w 6391275"/>
              <a:gd name="connsiteY35" fmla="*/ 3190875 h 4781550"/>
              <a:gd name="connsiteX36" fmla="*/ 3076575 w 6391275"/>
              <a:gd name="connsiteY36" fmla="*/ 3171825 h 4781550"/>
              <a:gd name="connsiteX37" fmla="*/ 3067050 w 6391275"/>
              <a:gd name="connsiteY37" fmla="*/ 2657475 h 4781550"/>
              <a:gd name="connsiteX38" fmla="*/ 3248025 w 6391275"/>
              <a:gd name="connsiteY38" fmla="*/ 3171825 h 4781550"/>
              <a:gd name="connsiteX39" fmla="*/ 3609975 w 6391275"/>
              <a:gd name="connsiteY39" fmla="*/ 3181350 h 4781550"/>
              <a:gd name="connsiteX40" fmla="*/ 3629025 w 6391275"/>
              <a:gd name="connsiteY40" fmla="*/ 4133850 h 4781550"/>
              <a:gd name="connsiteX41" fmla="*/ 5267325 w 6391275"/>
              <a:gd name="connsiteY41" fmla="*/ 4048125 h 4781550"/>
              <a:gd name="connsiteX42" fmla="*/ 5276850 w 6391275"/>
              <a:gd name="connsiteY42" fmla="*/ 2362200 h 4781550"/>
              <a:gd name="connsiteX43" fmla="*/ 5257800 w 6391275"/>
              <a:gd name="connsiteY43" fmla="*/ 723900 h 4781550"/>
              <a:gd name="connsiteX44" fmla="*/ 3381375 w 6391275"/>
              <a:gd name="connsiteY44" fmla="*/ 695325 h 4781550"/>
              <a:gd name="connsiteX45" fmla="*/ 2924175 w 6391275"/>
              <a:gd name="connsiteY45" fmla="*/ 485775 h 4781550"/>
              <a:gd name="connsiteX46" fmla="*/ 3057525 w 6391275"/>
              <a:gd name="connsiteY46" fmla="*/ 66675 h 4781550"/>
              <a:gd name="connsiteX47" fmla="*/ 3419475 w 6391275"/>
              <a:gd name="connsiteY47" fmla="*/ 104775 h 4781550"/>
              <a:gd name="connsiteX48" fmla="*/ 3429000 w 6391275"/>
              <a:gd name="connsiteY48" fmla="*/ 171450 h 4781550"/>
              <a:gd name="connsiteX49" fmla="*/ 3429000 w 6391275"/>
              <a:gd name="connsiteY49" fmla="*/ 171450 h 4781550"/>
              <a:gd name="connsiteX50" fmla="*/ 3395662 w 6391275"/>
              <a:gd name="connsiteY50" fmla="*/ 80962 h 4781550"/>
              <a:gd name="connsiteX0" fmla="*/ 3038475 w 6391275"/>
              <a:gd name="connsiteY0" fmla="*/ 200025 h 4781550"/>
              <a:gd name="connsiteX1" fmla="*/ 3119438 w 6391275"/>
              <a:gd name="connsiteY1" fmla="*/ 42863 h 4781550"/>
              <a:gd name="connsiteX2" fmla="*/ 3105150 w 6391275"/>
              <a:gd name="connsiteY2" fmla="*/ 19050 h 4781550"/>
              <a:gd name="connsiteX3" fmla="*/ 3190875 w 6391275"/>
              <a:gd name="connsiteY3" fmla="*/ 0 h 4781550"/>
              <a:gd name="connsiteX4" fmla="*/ 3324225 w 6391275"/>
              <a:gd name="connsiteY4" fmla="*/ 19050 h 4781550"/>
              <a:gd name="connsiteX5" fmla="*/ 3352800 w 6391275"/>
              <a:gd name="connsiteY5" fmla="*/ 38100 h 4781550"/>
              <a:gd name="connsiteX6" fmla="*/ 3371850 w 6391275"/>
              <a:gd name="connsiteY6" fmla="*/ 66675 h 4781550"/>
              <a:gd name="connsiteX7" fmla="*/ 3409950 w 6391275"/>
              <a:gd name="connsiteY7" fmla="*/ 95250 h 4781550"/>
              <a:gd name="connsiteX8" fmla="*/ 3457575 w 6391275"/>
              <a:gd name="connsiteY8" fmla="*/ 409575 h 4781550"/>
              <a:gd name="connsiteX9" fmla="*/ 5534025 w 6391275"/>
              <a:gd name="connsiteY9" fmla="*/ 409575 h 4781550"/>
              <a:gd name="connsiteX10" fmla="*/ 5629275 w 6391275"/>
              <a:gd name="connsiteY10" fmla="*/ 773430 h 4781550"/>
              <a:gd name="connsiteX11" fmla="*/ 6162675 w 6391275"/>
              <a:gd name="connsiteY11" fmla="*/ 866775 h 4781550"/>
              <a:gd name="connsiteX12" fmla="*/ 6055995 w 6391275"/>
              <a:gd name="connsiteY12" fmla="*/ 1078230 h 4781550"/>
              <a:gd name="connsiteX13" fmla="*/ 5674995 w 6391275"/>
              <a:gd name="connsiteY13" fmla="*/ 982980 h 4781550"/>
              <a:gd name="connsiteX14" fmla="*/ 5505450 w 6391275"/>
              <a:gd name="connsiteY14" fmla="*/ 1028700 h 4781550"/>
              <a:gd name="connsiteX15" fmla="*/ 5562600 w 6391275"/>
              <a:gd name="connsiteY15" fmla="*/ 2162175 h 4781550"/>
              <a:gd name="connsiteX16" fmla="*/ 6391275 w 6391275"/>
              <a:gd name="connsiteY16" fmla="*/ 2228850 h 4781550"/>
              <a:gd name="connsiteX17" fmla="*/ 5534025 w 6391275"/>
              <a:gd name="connsiteY17" fmla="*/ 2438400 h 4781550"/>
              <a:gd name="connsiteX18" fmla="*/ 5543550 w 6391275"/>
              <a:gd name="connsiteY18" fmla="*/ 4067175 h 4781550"/>
              <a:gd name="connsiteX19" fmla="*/ 5520690 w 6391275"/>
              <a:gd name="connsiteY19" fmla="*/ 4570095 h 4781550"/>
              <a:gd name="connsiteX20" fmla="*/ 3829050 w 6391275"/>
              <a:gd name="connsiteY20" fmla="*/ 4343400 h 4781550"/>
              <a:gd name="connsiteX21" fmla="*/ 3695700 w 6391275"/>
              <a:gd name="connsiteY21" fmla="*/ 4781550 h 4781550"/>
              <a:gd name="connsiteX22" fmla="*/ 3400425 w 6391275"/>
              <a:gd name="connsiteY22" fmla="*/ 4676775 h 4781550"/>
              <a:gd name="connsiteX23" fmla="*/ 3390900 w 6391275"/>
              <a:gd name="connsiteY23" fmla="*/ 3781425 h 4781550"/>
              <a:gd name="connsiteX24" fmla="*/ 3343275 w 6391275"/>
              <a:gd name="connsiteY24" fmla="*/ 3400425 h 4781550"/>
              <a:gd name="connsiteX25" fmla="*/ 990600 w 6391275"/>
              <a:gd name="connsiteY25" fmla="*/ 3390900 h 4781550"/>
              <a:gd name="connsiteX26" fmla="*/ 552450 w 6391275"/>
              <a:gd name="connsiteY26" fmla="*/ 3362325 h 4781550"/>
              <a:gd name="connsiteX27" fmla="*/ 1000125 w 6391275"/>
              <a:gd name="connsiteY27" fmla="*/ 3038475 h 4781550"/>
              <a:gd name="connsiteX28" fmla="*/ 1085850 w 6391275"/>
              <a:gd name="connsiteY28" fmla="*/ 2371725 h 4781550"/>
              <a:gd name="connsiteX29" fmla="*/ 628650 w 6391275"/>
              <a:gd name="connsiteY29" fmla="*/ 2228850 h 4781550"/>
              <a:gd name="connsiteX30" fmla="*/ 1066800 w 6391275"/>
              <a:gd name="connsiteY30" fmla="*/ 2124075 h 4781550"/>
              <a:gd name="connsiteX31" fmla="*/ 1051560 w 6391275"/>
              <a:gd name="connsiteY31" fmla="*/ 1626870 h 4781550"/>
              <a:gd name="connsiteX32" fmla="*/ 38100 w 6391275"/>
              <a:gd name="connsiteY32" fmla="*/ 1607820 h 4781550"/>
              <a:gd name="connsiteX33" fmla="*/ 0 w 6391275"/>
              <a:gd name="connsiteY33" fmla="*/ 1485900 h 4781550"/>
              <a:gd name="connsiteX34" fmla="*/ 1228725 w 6391275"/>
              <a:gd name="connsiteY34" fmla="*/ 1447800 h 4781550"/>
              <a:gd name="connsiteX35" fmla="*/ 1276350 w 6391275"/>
              <a:gd name="connsiteY35" fmla="*/ 3190875 h 4781550"/>
              <a:gd name="connsiteX36" fmla="*/ 3076575 w 6391275"/>
              <a:gd name="connsiteY36" fmla="*/ 3171825 h 4781550"/>
              <a:gd name="connsiteX37" fmla="*/ 3067050 w 6391275"/>
              <a:gd name="connsiteY37" fmla="*/ 2657475 h 4781550"/>
              <a:gd name="connsiteX38" fmla="*/ 3248025 w 6391275"/>
              <a:gd name="connsiteY38" fmla="*/ 3171825 h 4781550"/>
              <a:gd name="connsiteX39" fmla="*/ 3609975 w 6391275"/>
              <a:gd name="connsiteY39" fmla="*/ 3181350 h 4781550"/>
              <a:gd name="connsiteX40" fmla="*/ 3629025 w 6391275"/>
              <a:gd name="connsiteY40" fmla="*/ 4133850 h 4781550"/>
              <a:gd name="connsiteX41" fmla="*/ 5267325 w 6391275"/>
              <a:gd name="connsiteY41" fmla="*/ 4048125 h 4781550"/>
              <a:gd name="connsiteX42" fmla="*/ 5276850 w 6391275"/>
              <a:gd name="connsiteY42" fmla="*/ 2362200 h 4781550"/>
              <a:gd name="connsiteX43" fmla="*/ 5257800 w 6391275"/>
              <a:gd name="connsiteY43" fmla="*/ 723900 h 4781550"/>
              <a:gd name="connsiteX44" fmla="*/ 3381375 w 6391275"/>
              <a:gd name="connsiteY44" fmla="*/ 695325 h 4781550"/>
              <a:gd name="connsiteX45" fmla="*/ 3076575 w 6391275"/>
              <a:gd name="connsiteY45" fmla="*/ 729615 h 4781550"/>
              <a:gd name="connsiteX46" fmla="*/ 3057525 w 6391275"/>
              <a:gd name="connsiteY46" fmla="*/ 66675 h 4781550"/>
              <a:gd name="connsiteX47" fmla="*/ 3419475 w 6391275"/>
              <a:gd name="connsiteY47" fmla="*/ 104775 h 4781550"/>
              <a:gd name="connsiteX48" fmla="*/ 3429000 w 6391275"/>
              <a:gd name="connsiteY48" fmla="*/ 171450 h 4781550"/>
              <a:gd name="connsiteX49" fmla="*/ 3429000 w 6391275"/>
              <a:gd name="connsiteY49" fmla="*/ 171450 h 4781550"/>
              <a:gd name="connsiteX50" fmla="*/ 3395662 w 6391275"/>
              <a:gd name="connsiteY50" fmla="*/ 80962 h 4781550"/>
              <a:gd name="connsiteX0" fmla="*/ 3038475 w 6391275"/>
              <a:gd name="connsiteY0" fmla="*/ 200025 h 4781550"/>
              <a:gd name="connsiteX1" fmla="*/ 3119438 w 6391275"/>
              <a:gd name="connsiteY1" fmla="*/ 42863 h 4781550"/>
              <a:gd name="connsiteX2" fmla="*/ 3105150 w 6391275"/>
              <a:gd name="connsiteY2" fmla="*/ 19050 h 4781550"/>
              <a:gd name="connsiteX3" fmla="*/ 3190875 w 6391275"/>
              <a:gd name="connsiteY3" fmla="*/ 0 h 4781550"/>
              <a:gd name="connsiteX4" fmla="*/ 3324225 w 6391275"/>
              <a:gd name="connsiteY4" fmla="*/ 19050 h 4781550"/>
              <a:gd name="connsiteX5" fmla="*/ 3352800 w 6391275"/>
              <a:gd name="connsiteY5" fmla="*/ 38100 h 4781550"/>
              <a:gd name="connsiteX6" fmla="*/ 3371850 w 6391275"/>
              <a:gd name="connsiteY6" fmla="*/ 66675 h 4781550"/>
              <a:gd name="connsiteX7" fmla="*/ 3409950 w 6391275"/>
              <a:gd name="connsiteY7" fmla="*/ 95250 h 4781550"/>
              <a:gd name="connsiteX8" fmla="*/ 3457575 w 6391275"/>
              <a:gd name="connsiteY8" fmla="*/ 409575 h 4781550"/>
              <a:gd name="connsiteX9" fmla="*/ 5534025 w 6391275"/>
              <a:gd name="connsiteY9" fmla="*/ 409575 h 4781550"/>
              <a:gd name="connsiteX10" fmla="*/ 5629275 w 6391275"/>
              <a:gd name="connsiteY10" fmla="*/ 773430 h 4781550"/>
              <a:gd name="connsiteX11" fmla="*/ 6162675 w 6391275"/>
              <a:gd name="connsiteY11" fmla="*/ 866775 h 4781550"/>
              <a:gd name="connsiteX12" fmla="*/ 6055995 w 6391275"/>
              <a:gd name="connsiteY12" fmla="*/ 1078230 h 4781550"/>
              <a:gd name="connsiteX13" fmla="*/ 5674995 w 6391275"/>
              <a:gd name="connsiteY13" fmla="*/ 982980 h 4781550"/>
              <a:gd name="connsiteX14" fmla="*/ 5505450 w 6391275"/>
              <a:gd name="connsiteY14" fmla="*/ 1028700 h 4781550"/>
              <a:gd name="connsiteX15" fmla="*/ 5562600 w 6391275"/>
              <a:gd name="connsiteY15" fmla="*/ 2162175 h 4781550"/>
              <a:gd name="connsiteX16" fmla="*/ 6391275 w 6391275"/>
              <a:gd name="connsiteY16" fmla="*/ 2228850 h 4781550"/>
              <a:gd name="connsiteX17" fmla="*/ 5534025 w 6391275"/>
              <a:gd name="connsiteY17" fmla="*/ 2438400 h 4781550"/>
              <a:gd name="connsiteX18" fmla="*/ 5543550 w 6391275"/>
              <a:gd name="connsiteY18" fmla="*/ 4067175 h 4781550"/>
              <a:gd name="connsiteX19" fmla="*/ 5520690 w 6391275"/>
              <a:gd name="connsiteY19" fmla="*/ 4570095 h 4781550"/>
              <a:gd name="connsiteX20" fmla="*/ 3829050 w 6391275"/>
              <a:gd name="connsiteY20" fmla="*/ 4343400 h 4781550"/>
              <a:gd name="connsiteX21" fmla="*/ 3695700 w 6391275"/>
              <a:gd name="connsiteY21" fmla="*/ 4781550 h 4781550"/>
              <a:gd name="connsiteX22" fmla="*/ 3400425 w 6391275"/>
              <a:gd name="connsiteY22" fmla="*/ 4676775 h 4781550"/>
              <a:gd name="connsiteX23" fmla="*/ 3390900 w 6391275"/>
              <a:gd name="connsiteY23" fmla="*/ 3781425 h 4781550"/>
              <a:gd name="connsiteX24" fmla="*/ 3343275 w 6391275"/>
              <a:gd name="connsiteY24" fmla="*/ 3400425 h 4781550"/>
              <a:gd name="connsiteX25" fmla="*/ 990600 w 6391275"/>
              <a:gd name="connsiteY25" fmla="*/ 3390900 h 4781550"/>
              <a:gd name="connsiteX26" fmla="*/ 552450 w 6391275"/>
              <a:gd name="connsiteY26" fmla="*/ 3362325 h 4781550"/>
              <a:gd name="connsiteX27" fmla="*/ 1000125 w 6391275"/>
              <a:gd name="connsiteY27" fmla="*/ 3038475 h 4781550"/>
              <a:gd name="connsiteX28" fmla="*/ 1085850 w 6391275"/>
              <a:gd name="connsiteY28" fmla="*/ 2371725 h 4781550"/>
              <a:gd name="connsiteX29" fmla="*/ 628650 w 6391275"/>
              <a:gd name="connsiteY29" fmla="*/ 2228850 h 4781550"/>
              <a:gd name="connsiteX30" fmla="*/ 1066800 w 6391275"/>
              <a:gd name="connsiteY30" fmla="*/ 2124075 h 4781550"/>
              <a:gd name="connsiteX31" fmla="*/ 1051560 w 6391275"/>
              <a:gd name="connsiteY31" fmla="*/ 1626870 h 4781550"/>
              <a:gd name="connsiteX32" fmla="*/ 38100 w 6391275"/>
              <a:gd name="connsiteY32" fmla="*/ 1607820 h 4781550"/>
              <a:gd name="connsiteX33" fmla="*/ 0 w 6391275"/>
              <a:gd name="connsiteY33" fmla="*/ 1485900 h 4781550"/>
              <a:gd name="connsiteX34" fmla="*/ 1228725 w 6391275"/>
              <a:gd name="connsiteY34" fmla="*/ 1447800 h 4781550"/>
              <a:gd name="connsiteX35" fmla="*/ 1276350 w 6391275"/>
              <a:gd name="connsiteY35" fmla="*/ 3190875 h 4781550"/>
              <a:gd name="connsiteX36" fmla="*/ 3076575 w 6391275"/>
              <a:gd name="connsiteY36" fmla="*/ 3171825 h 4781550"/>
              <a:gd name="connsiteX37" fmla="*/ 3067050 w 6391275"/>
              <a:gd name="connsiteY37" fmla="*/ 2657475 h 4781550"/>
              <a:gd name="connsiteX38" fmla="*/ 3228975 w 6391275"/>
              <a:gd name="connsiteY38" fmla="*/ 2945130 h 4781550"/>
              <a:gd name="connsiteX39" fmla="*/ 3248025 w 6391275"/>
              <a:gd name="connsiteY39" fmla="*/ 3171825 h 4781550"/>
              <a:gd name="connsiteX40" fmla="*/ 3609975 w 6391275"/>
              <a:gd name="connsiteY40" fmla="*/ 3181350 h 4781550"/>
              <a:gd name="connsiteX41" fmla="*/ 3629025 w 6391275"/>
              <a:gd name="connsiteY41" fmla="*/ 4133850 h 4781550"/>
              <a:gd name="connsiteX42" fmla="*/ 5267325 w 6391275"/>
              <a:gd name="connsiteY42" fmla="*/ 4048125 h 4781550"/>
              <a:gd name="connsiteX43" fmla="*/ 5276850 w 6391275"/>
              <a:gd name="connsiteY43" fmla="*/ 2362200 h 4781550"/>
              <a:gd name="connsiteX44" fmla="*/ 5257800 w 6391275"/>
              <a:gd name="connsiteY44" fmla="*/ 723900 h 4781550"/>
              <a:gd name="connsiteX45" fmla="*/ 3381375 w 6391275"/>
              <a:gd name="connsiteY45" fmla="*/ 695325 h 4781550"/>
              <a:gd name="connsiteX46" fmla="*/ 3076575 w 6391275"/>
              <a:gd name="connsiteY46" fmla="*/ 729615 h 4781550"/>
              <a:gd name="connsiteX47" fmla="*/ 3057525 w 6391275"/>
              <a:gd name="connsiteY47" fmla="*/ 66675 h 4781550"/>
              <a:gd name="connsiteX48" fmla="*/ 3419475 w 6391275"/>
              <a:gd name="connsiteY48" fmla="*/ 104775 h 4781550"/>
              <a:gd name="connsiteX49" fmla="*/ 3429000 w 6391275"/>
              <a:gd name="connsiteY49" fmla="*/ 171450 h 4781550"/>
              <a:gd name="connsiteX50" fmla="*/ 3429000 w 6391275"/>
              <a:gd name="connsiteY50" fmla="*/ 171450 h 4781550"/>
              <a:gd name="connsiteX51" fmla="*/ 3395662 w 6391275"/>
              <a:gd name="connsiteY51" fmla="*/ 80962 h 4781550"/>
              <a:gd name="connsiteX0" fmla="*/ 3038475 w 6391275"/>
              <a:gd name="connsiteY0" fmla="*/ 200025 h 4781550"/>
              <a:gd name="connsiteX1" fmla="*/ 3119438 w 6391275"/>
              <a:gd name="connsiteY1" fmla="*/ 42863 h 4781550"/>
              <a:gd name="connsiteX2" fmla="*/ 3105150 w 6391275"/>
              <a:gd name="connsiteY2" fmla="*/ 19050 h 4781550"/>
              <a:gd name="connsiteX3" fmla="*/ 3190875 w 6391275"/>
              <a:gd name="connsiteY3" fmla="*/ 0 h 4781550"/>
              <a:gd name="connsiteX4" fmla="*/ 3324225 w 6391275"/>
              <a:gd name="connsiteY4" fmla="*/ 19050 h 4781550"/>
              <a:gd name="connsiteX5" fmla="*/ 3352800 w 6391275"/>
              <a:gd name="connsiteY5" fmla="*/ 38100 h 4781550"/>
              <a:gd name="connsiteX6" fmla="*/ 3371850 w 6391275"/>
              <a:gd name="connsiteY6" fmla="*/ 66675 h 4781550"/>
              <a:gd name="connsiteX7" fmla="*/ 3409950 w 6391275"/>
              <a:gd name="connsiteY7" fmla="*/ 95250 h 4781550"/>
              <a:gd name="connsiteX8" fmla="*/ 3457575 w 6391275"/>
              <a:gd name="connsiteY8" fmla="*/ 409575 h 4781550"/>
              <a:gd name="connsiteX9" fmla="*/ 5534025 w 6391275"/>
              <a:gd name="connsiteY9" fmla="*/ 409575 h 4781550"/>
              <a:gd name="connsiteX10" fmla="*/ 5629275 w 6391275"/>
              <a:gd name="connsiteY10" fmla="*/ 773430 h 4781550"/>
              <a:gd name="connsiteX11" fmla="*/ 6162675 w 6391275"/>
              <a:gd name="connsiteY11" fmla="*/ 866775 h 4781550"/>
              <a:gd name="connsiteX12" fmla="*/ 6055995 w 6391275"/>
              <a:gd name="connsiteY12" fmla="*/ 1078230 h 4781550"/>
              <a:gd name="connsiteX13" fmla="*/ 5674995 w 6391275"/>
              <a:gd name="connsiteY13" fmla="*/ 982980 h 4781550"/>
              <a:gd name="connsiteX14" fmla="*/ 5505450 w 6391275"/>
              <a:gd name="connsiteY14" fmla="*/ 1028700 h 4781550"/>
              <a:gd name="connsiteX15" fmla="*/ 5562600 w 6391275"/>
              <a:gd name="connsiteY15" fmla="*/ 2162175 h 4781550"/>
              <a:gd name="connsiteX16" fmla="*/ 6391275 w 6391275"/>
              <a:gd name="connsiteY16" fmla="*/ 2228850 h 4781550"/>
              <a:gd name="connsiteX17" fmla="*/ 5534025 w 6391275"/>
              <a:gd name="connsiteY17" fmla="*/ 2438400 h 4781550"/>
              <a:gd name="connsiteX18" fmla="*/ 5543550 w 6391275"/>
              <a:gd name="connsiteY18" fmla="*/ 4067175 h 4781550"/>
              <a:gd name="connsiteX19" fmla="*/ 5520690 w 6391275"/>
              <a:gd name="connsiteY19" fmla="*/ 4570095 h 4781550"/>
              <a:gd name="connsiteX20" fmla="*/ 3829050 w 6391275"/>
              <a:gd name="connsiteY20" fmla="*/ 4343400 h 4781550"/>
              <a:gd name="connsiteX21" fmla="*/ 3695700 w 6391275"/>
              <a:gd name="connsiteY21" fmla="*/ 4781550 h 4781550"/>
              <a:gd name="connsiteX22" fmla="*/ 3400425 w 6391275"/>
              <a:gd name="connsiteY22" fmla="*/ 4676775 h 4781550"/>
              <a:gd name="connsiteX23" fmla="*/ 3390900 w 6391275"/>
              <a:gd name="connsiteY23" fmla="*/ 3781425 h 4781550"/>
              <a:gd name="connsiteX24" fmla="*/ 3343275 w 6391275"/>
              <a:gd name="connsiteY24" fmla="*/ 3400425 h 4781550"/>
              <a:gd name="connsiteX25" fmla="*/ 990600 w 6391275"/>
              <a:gd name="connsiteY25" fmla="*/ 3390900 h 4781550"/>
              <a:gd name="connsiteX26" fmla="*/ 552450 w 6391275"/>
              <a:gd name="connsiteY26" fmla="*/ 3362325 h 4781550"/>
              <a:gd name="connsiteX27" fmla="*/ 1000125 w 6391275"/>
              <a:gd name="connsiteY27" fmla="*/ 3038475 h 4781550"/>
              <a:gd name="connsiteX28" fmla="*/ 1085850 w 6391275"/>
              <a:gd name="connsiteY28" fmla="*/ 2371725 h 4781550"/>
              <a:gd name="connsiteX29" fmla="*/ 628650 w 6391275"/>
              <a:gd name="connsiteY29" fmla="*/ 2228850 h 4781550"/>
              <a:gd name="connsiteX30" fmla="*/ 1066800 w 6391275"/>
              <a:gd name="connsiteY30" fmla="*/ 2124075 h 4781550"/>
              <a:gd name="connsiteX31" fmla="*/ 1051560 w 6391275"/>
              <a:gd name="connsiteY31" fmla="*/ 1626870 h 4781550"/>
              <a:gd name="connsiteX32" fmla="*/ 38100 w 6391275"/>
              <a:gd name="connsiteY32" fmla="*/ 1607820 h 4781550"/>
              <a:gd name="connsiteX33" fmla="*/ 0 w 6391275"/>
              <a:gd name="connsiteY33" fmla="*/ 1485900 h 4781550"/>
              <a:gd name="connsiteX34" fmla="*/ 1228725 w 6391275"/>
              <a:gd name="connsiteY34" fmla="*/ 1447800 h 4781550"/>
              <a:gd name="connsiteX35" fmla="*/ 1276350 w 6391275"/>
              <a:gd name="connsiteY35" fmla="*/ 3190875 h 4781550"/>
              <a:gd name="connsiteX36" fmla="*/ 3076575 w 6391275"/>
              <a:gd name="connsiteY36" fmla="*/ 3171825 h 4781550"/>
              <a:gd name="connsiteX37" fmla="*/ 3067050 w 6391275"/>
              <a:gd name="connsiteY37" fmla="*/ 2657475 h 4781550"/>
              <a:gd name="connsiteX38" fmla="*/ 3244215 w 6391275"/>
              <a:gd name="connsiteY38" fmla="*/ 2708910 h 4781550"/>
              <a:gd name="connsiteX39" fmla="*/ 3248025 w 6391275"/>
              <a:gd name="connsiteY39" fmla="*/ 3171825 h 4781550"/>
              <a:gd name="connsiteX40" fmla="*/ 3609975 w 6391275"/>
              <a:gd name="connsiteY40" fmla="*/ 3181350 h 4781550"/>
              <a:gd name="connsiteX41" fmla="*/ 3629025 w 6391275"/>
              <a:gd name="connsiteY41" fmla="*/ 4133850 h 4781550"/>
              <a:gd name="connsiteX42" fmla="*/ 5267325 w 6391275"/>
              <a:gd name="connsiteY42" fmla="*/ 4048125 h 4781550"/>
              <a:gd name="connsiteX43" fmla="*/ 5276850 w 6391275"/>
              <a:gd name="connsiteY43" fmla="*/ 2362200 h 4781550"/>
              <a:gd name="connsiteX44" fmla="*/ 5257800 w 6391275"/>
              <a:gd name="connsiteY44" fmla="*/ 723900 h 4781550"/>
              <a:gd name="connsiteX45" fmla="*/ 3381375 w 6391275"/>
              <a:gd name="connsiteY45" fmla="*/ 695325 h 4781550"/>
              <a:gd name="connsiteX46" fmla="*/ 3076575 w 6391275"/>
              <a:gd name="connsiteY46" fmla="*/ 729615 h 4781550"/>
              <a:gd name="connsiteX47" fmla="*/ 3057525 w 6391275"/>
              <a:gd name="connsiteY47" fmla="*/ 66675 h 4781550"/>
              <a:gd name="connsiteX48" fmla="*/ 3419475 w 6391275"/>
              <a:gd name="connsiteY48" fmla="*/ 104775 h 4781550"/>
              <a:gd name="connsiteX49" fmla="*/ 3429000 w 6391275"/>
              <a:gd name="connsiteY49" fmla="*/ 171450 h 4781550"/>
              <a:gd name="connsiteX50" fmla="*/ 3429000 w 6391275"/>
              <a:gd name="connsiteY50" fmla="*/ 171450 h 4781550"/>
              <a:gd name="connsiteX51" fmla="*/ 3395662 w 6391275"/>
              <a:gd name="connsiteY51" fmla="*/ 80962 h 4781550"/>
              <a:gd name="connsiteX0" fmla="*/ 3038475 w 6391275"/>
              <a:gd name="connsiteY0" fmla="*/ 200025 h 4781550"/>
              <a:gd name="connsiteX1" fmla="*/ 3119438 w 6391275"/>
              <a:gd name="connsiteY1" fmla="*/ 42863 h 4781550"/>
              <a:gd name="connsiteX2" fmla="*/ 3105150 w 6391275"/>
              <a:gd name="connsiteY2" fmla="*/ 19050 h 4781550"/>
              <a:gd name="connsiteX3" fmla="*/ 3190875 w 6391275"/>
              <a:gd name="connsiteY3" fmla="*/ 0 h 4781550"/>
              <a:gd name="connsiteX4" fmla="*/ 3324225 w 6391275"/>
              <a:gd name="connsiteY4" fmla="*/ 19050 h 4781550"/>
              <a:gd name="connsiteX5" fmla="*/ 3352800 w 6391275"/>
              <a:gd name="connsiteY5" fmla="*/ 38100 h 4781550"/>
              <a:gd name="connsiteX6" fmla="*/ 3371850 w 6391275"/>
              <a:gd name="connsiteY6" fmla="*/ 66675 h 4781550"/>
              <a:gd name="connsiteX7" fmla="*/ 3409950 w 6391275"/>
              <a:gd name="connsiteY7" fmla="*/ 95250 h 4781550"/>
              <a:gd name="connsiteX8" fmla="*/ 3457575 w 6391275"/>
              <a:gd name="connsiteY8" fmla="*/ 409575 h 4781550"/>
              <a:gd name="connsiteX9" fmla="*/ 5534025 w 6391275"/>
              <a:gd name="connsiteY9" fmla="*/ 409575 h 4781550"/>
              <a:gd name="connsiteX10" fmla="*/ 5629275 w 6391275"/>
              <a:gd name="connsiteY10" fmla="*/ 773430 h 4781550"/>
              <a:gd name="connsiteX11" fmla="*/ 6162675 w 6391275"/>
              <a:gd name="connsiteY11" fmla="*/ 866775 h 4781550"/>
              <a:gd name="connsiteX12" fmla="*/ 6055995 w 6391275"/>
              <a:gd name="connsiteY12" fmla="*/ 1078230 h 4781550"/>
              <a:gd name="connsiteX13" fmla="*/ 5674995 w 6391275"/>
              <a:gd name="connsiteY13" fmla="*/ 982980 h 4781550"/>
              <a:gd name="connsiteX14" fmla="*/ 5505450 w 6391275"/>
              <a:gd name="connsiteY14" fmla="*/ 1028700 h 4781550"/>
              <a:gd name="connsiteX15" fmla="*/ 5562600 w 6391275"/>
              <a:gd name="connsiteY15" fmla="*/ 2162175 h 4781550"/>
              <a:gd name="connsiteX16" fmla="*/ 6391275 w 6391275"/>
              <a:gd name="connsiteY16" fmla="*/ 2228850 h 4781550"/>
              <a:gd name="connsiteX17" fmla="*/ 5534025 w 6391275"/>
              <a:gd name="connsiteY17" fmla="*/ 2438400 h 4781550"/>
              <a:gd name="connsiteX18" fmla="*/ 5543550 w 6391275"/>
              <a:gd name="connsiteY18" fmla="*/ 4067175 h 4781550"/>
              <a:gd name="connsiteX19" fmla="*/ 5577840 w 6391275"/>
              <a:gd name="connsiteY19" fmla="*/ 4370070 h 4781550"/>
              <a:gd name="connsiteX20" fmla="*/ 3829050 w 6391275"/>
              <a:gd name="connsiteY20" fmla="*/ 4343400 h 4781550"/>
              <a:gd name="connsiteX21" fmla="*/ 3695700 w 6391275"/>
              <a:gd name="connsiteY21" fmla="*/ 4781550 h 4781550"/>
              <a:gd name="connsiteX22" fmla="*/ 3400425 w 6391275"/>
              <a:gd name="connsiteY22" fmla="*/ 4676775 h 4781550"/>
              <a:gd name="connsiteX23" fmla="*/ 3390900 w 6391275"/>
              <a:gd name="connsiteY23" fmla="*/ 3781425 h 4781550"/>
              <a:gd name="connsiteX24" fmla="*/ 3343275 w 6391275"/>
              <a:gd name="connsiteY24" fmla="*/ 3400425 h 4781550"/>
              <a:gd name="connsiteX25" fmla="*/ 990600 w 6391275"/>
              <a:gd name="connsiteY25" fmla="*/ 3390900 h 4781550"/>
              <a:gd name="connsiteX26" fmla="*/ 552450 w 6391275"/>
              <a:gd name="connsiteY26" fmla="*/ 3362325 h 4781550"/>
              <a:gd name="connsiteX27" fmla="*/ 1000125 w 6391275"/>
              <a:gd name="connsiteY27" fmla="*/ 3038475 h 4781550"/>
              <a:gd name="connsiteX28" fmla="*/ 1085850 w 6391275"/>
              <a:gd name="connsiteY28" fmla="*/ 2371725 h 4781550"/>
              <a:gd name="connsiteX29" fmla="*/ 628650 w 6391275"/>
              <a:gd name="connsiteY29" fmla="*/ 2228850 h 4781550"/>
              <a:gd name="connsiteX30" fmla="*/ 1066800 w 6391275"/>
              <a:gd name="connsiteY30" fmla="*/ 2124075 h 4781550"/>
              <a:gd name="connsiteX31" fmla="*/ 1051560 w 6391275"/>
              <a:gd name="connsiteY31" fmla="*/ 1626870 h 4781550"/>
              <a:gd name="connsiteX32" fmla="*/ 38100 w 6391275"/>
              <a:gd name="connsiteY32" fmla="*/ 1607820 h 4781550"/>
              <a:gd name="connsiteX33" fmla="*/ 0 w 6391275"/>
              <a:gd name="connsiteY33" fmla="*/ 1485900 h 4781550"/>
              <a:gd name="connsiteX34" fmla="*/ 1228725 w 6391275"/>
              <a:gd name="connsiteY34" fmla="*/ 1447800 h 4781550"/>
              <a:gd name="connsiteX35" fmla="*/ 1276350 w 6391275"/>
              <a:gd name="connsiteY35" fmla="*/ 3190875 h 4781550"/>
              <a:gd name="connsiteX36" fmla="*/ 3076575 w 6391275"/>
              <a:gd name="connsiteY36" fmla="*/ 3171825 h 4781550"/>
              <a:gd name="connsiteX37" fmla="*/ 3067050 w 6391275"/>
              <a:gd name="connsiteY37" fmla="*/ 2657475 h 4781550"/>
              <a:gd name="connsiteX38" fmla="*/ 3244215 w 6391275"/>
              <a:gd name="connsiteY38" fmla="*/ 2708910 h 4781550"/>
              <a:gd name="connsiteX39" fmla="*/ 3248025 w 6391275"/>
              <a:gd name="connsiteY39" fmla="*/ 3171825 h 4781550"/>
              <a:gd name="connsiteX40" fmla="*/ 3609975 w 6391275"/>
              <a:gd name="connsiteY40" fmla="*/ 3181350 h 4781550"/>
              <a:gd name="connsiteX41" fmla="*/ 3629025 w 6391275"/>
              <a:gd name="connsiteY41" fmla="*/ 4133850 h 4781550"/>
              <a:gd name="connsiteX42" fmla="*/ 5267325 w 6391275"/>
              <a:gd name="connsiteY42" fmla="*/ 4048125 h 4781550"/>
              <a:gd name="connsiteX43" fmla="*/ 5276850 w 6391275"/>
              <a:gd name="connsiteY43" fmla="*/ 2362200 h 4781550"/>
              <a:gd name="connsiteX44" fmla="*/ 5257800 w 6391275"/>
              <a:gd name="connsiteY44" fmla="*/ 723900 h 4781550"/>
              <a:gd name="connsiteX45" fmla="*/ 3381375 w 6391275"/>
              <a:gd name="connsiteY45" fmla="*/ 695325 h 4781550"/>
              <a:gd name="connsiteX46" fmla="*/ 3076575 w 6391275"/>
              <a:gd name="connsiteY46" fmla="*/ 729615 h 4781550"/>
              <a:gd name="connsiteX47" fmla="*/ 3057525 w 6391275"/>
              <a:gd name="connsiteY47" fmla="*/ 66675 h 4781550"/>
              <a:gd name="connsiteX48" fmla="*/ 3419475 w 6391275"/>
              <a:gd name="connsiteY48" fmla="*/ 104775 h 4781550"/>
              <a:gd name="connsiteX49" fmla="*/ 3429000 w 6391275"/>
              <a:gd name="connsiteY49" fmla="*/ 171450 h 4781550"/>
              <a:gd name="connsiteX50" fmla="*/ 3429000 w 6391275"/>
              <a:gd name="connsiteY50" fmla="*/ 171450 h 4781550"/>
              <a:gd name="connsiteX51" fmla="*/ 3395662 w 6391275"/>
              <a:gd name="connsiteY51" fmla="*/ 80962 h 47815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6391275" h="4781550">
                <a:moveTo>
                  <a:pt x="3038475" y="200025"/>
                </a:moveTo>
                <a:lnTo>
                  <a:pt x="3119438" y="42863"/>
                </a:lnTo>
                <a:cubicBezTo>
                  <a:pt x="3127759" y="13740"/>
                  <a:pt x="3093244" y="26194"/>
                  <a:pt x="3105150" y="19050"/>
                </a:cubicBezTo>
                <a:cubicBezTo>
                  <a:pt x="3117056" y="11906"/>
                  <a:pt x="3154363" y="0"/>
                  <a:pt x="3190875" y="0"/>
                </a:cubicBezTo>
                <a:cubicBezTo>
                  <a:pt x="3203400" y="1392"/>
                  <a:pt x="3298686" y="9473"/>
                  <a:pt x="3324225" y="19050"/>
                </a:cubicBezTo>
                <a:cubicBezTo>
                  <a:pt x="3334944" y="23070"/>
                  <a:pt x="3343275" y="31750"/>
                  <a:pt x="3352800" y="38100"/>
                </a:cubicBezTo>
                <a:cubicBezTo>
                  <a:pt x="3359150" y="47625"/>
                  <a:pt x="3363056" y="59346"/>
                  <a:pt x="3371850" y="66675"/>
                </a:cubicBezTo>
                <a:cubicBezTo>
                  <a:pt x="3412790" y="100792"/>
                  <a:pt x="3409950" y="68474"/>
                  <a:pt x="3409950" y="95250"/>
                </a:cubicBezTo>
                <a:lnTo>
                  <a:pt x="3457575" y="409575"/>
                </a:lnTo>
                <a:lnTo>
                  <a:pt x="5534025" y="409575"/>
                </a:lnTo>
                <a:cubicBezTo>
                  <a:pt x="5621655" y="467360"/>
                  <a:pt x="5541645" y="715645"/>
                  <a:pt x="5629275" y="773430"/>
                </a:cubicBezTo>
                <a:lnTo>
                  <a:pt x="6162675" y="866775"/>
                </a:lnTo>
                <a:cubicBezTo>
                  <a:pt x="6073775" y="886460"/>
                  <a:pt x="6144895" y="1058545"/>
                  <a:pt x="6055995" y="1078230"/>
                </a:cubicBezTo>
                <a:lnTo>
                  <a:pt x="5674995" y="982980"/>
                </a:lnTo>
                <a:lnTo>
                  <a:pt x="5505450" y="1028700"/>
                </a:lnTo>
                <a:lnTo>
                  <a:pt x="5562600" y="2162175"/>
                </a:lnTo>
                <a:lnTo>
                  <a:pt x="6391275" y="2228850"/>
                </a:lnTo>
                <a:lnTo>
                  <a:pt x="5534025" y="2438400"/>
                </a:lnTo>
                <a:lnTo>
                  <a:pt x="5543550" y="4067175"/>
                </a:lnTo>
                <a:lnTo>
                  <a:pt x="5577840" y="4370070"/>
                </a:lnTo>
                <a:lnTo>
                  <a:pt x="3829050" y="4343400"/>
                </a:lnTo>
                <a:lnTo>
                  <a:pt x="3695700" y="4781550"/>
                </a:lnTo>
                <a:lnTo>
                  <a:pt x="3400425" y="4676775"/>
                </a:lnTo>
                <a:lnTo>
                  <a:pt x="3390900" y="3781425"/>
                </a:lnTo>
                <a:lnTo>
                  <a:pt x="3343275" y="3400425"/>
                </a:lnTo>
                <a:lnTo>
                  <a:pt x="990600" y="3390900"/>
                </a:lnTo>
                <a:lnTo>
                  <a:pt x="552450" y="3362325"/>
                </a:lnTo>
                <a:lnTo>
                  <a:pt x="1000125" y="3038475"/>
                </a:lnTo>
                <a:lnTo>
                  <a:pt x="1085850" y="2371725"/>
                </a:lnTo>
                <a:lnTo>
                  <a:pt x="628650" y="2228850"/>
                </a:lnTo>
                <a:lnTo>
                  <a:pt x="1066800" y="2124075"/>
                </a:lnTo>
                <a:lnTo>
                  <a:pt x="1051560" y="1626870"/>
                </a:lnTo>
                <a:lnTo>
                  <a:pt x="38100" y="1607820"/>
                </a:lnTo>
                <a:lnTo>
                  <a:pt x="0" y="1485900"/>
                </a:lnTo>
                <a:lnTo>
                  <a:pt x="1228725" y="1447800"/>
                </a:lnTo>
                <a:lnTo>
                  <a:pt x="1276350" y="3190875"/>
                </a:lnTo>
                <a:lnTo>
                  <a:pt x="3076575" y="3171825"/>
                </a:lnTo>
                <a:lnTo>
                  <a:pt x="3067050" y="2657475"/>
                </a:lnTo>
                <a:cubicBezTo>
                  <a:pt x="3098165" y="2730500"/>
                  <a:pt x="3213100" y="2635885"/>
                  <a:pt x="3244215" y="2708910"/>
                </a:cubicBezTo>
                <a:lnTo>
                  <a:pt x="3248025" y="3171825"/>
                </a:lnTo>
                <a:lnTo>
                  <a:pt x="3609975" y="3181350"/>
                </a:lnTo>
                <a:lnTo>
                  <a:pt x="3629025" y="4133850"/>
                </a:lnTo>
                <a:lnTo>
                  <a:pt x="5267325" y="4048125"/>
                </a:lnTo>
                <a:lnTo>
                  <a:pt x="5276850" y="2362200"/>
                </a:lnTo>
                <a:lnTo>
                  <a:pt x="5257800" y="723900"/>
                </a:lnTo>
                <a:lnTo>
                  <a:pt x="3381375" y="695325"/>
                </a:lnTo>
                <a:lnTo>
                  <a:pt x="3076575" y="729615"/>
                </a:lnTo>
                <a:lnTo>
                  <a:pt x="3057525" y="66675"/>
                </a:lnTo>
                <a:lnTo>
                  <a:pt x="3419475" y="104775"/>
                </a:lnTo>
                <a:lnTo>
                  <a:pt x="3429000" y="171450"/>
                </a:lnTo>
                <a:lnTo>
                  <a:pt x="3429000" y="171450"/>
                </a:lnTo>
                <a:lnTo>
                  <a:pt x="3395662" y="80962"/>
                </a:lnTo>
              </a:path>
            </a:pathLst>
          </a:custGeom>
          <a:solidFill>
            <a:srgbClr val="C00000">
              <a:alpha val="44000"/>
            </a:srgb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D27D26A2-E1EC-D6E4-9AD2-B961CDDDABEC}"/>
              </a:ext>
            </a:extLst>
          </p:cNvPr>
          <p:cNvSpPr/>
          <p:nvPr/>
        </p:nvSpPr>
        <p:spPr>
          <a:xfrm>
            <a:off x="4785360" y="2987040"/>
            <a:ext cx="4183380" cy="1645920"/>
          </a:xfrm>
          <a:custGeom>
            <a:avLst/>
            <a:gdLst>
              <a:gd name="connsiteX0" fmla="*/ 426720 w 4183380"/>
              <a:gd name="connsiteY0" fmla="*/ 1013460 h 1645920"/>
              <a:gd name="connsiteX1" fmla="*/ 434340 w 4183380"/>
              <a:gd name="connsiteY1" fmla="*/ 289560 h 1645920"/>
              <a:gd name="connsiteX2" fmla="*/ 106680 w 4183380"/>
              <a:gd name="connsiteY2" fmla="*/ 175260 h 1645920"/>
              <a:gd name="connsiteX3" fmla="*/ 502920 w 4183380"/>
              <a:gd name="connsiteY3" fmla="*/ 0 h 1645920"/>
              <a:gd name="connsiteX4" fmla="*/ 525780 w 4183380"/>
              <a:gd name="connsiteY4" fmla="*/ 1386840 h 1645920"/>
              <a:gd name="connsiteX5" fmla="*/ 3977640 w 4183380"/>
              <a:gd name="connsiteY5" fmla="*/ 1356360 h 1645920"/>
              <a:gd name="connsiteX6" fmla="*/ 3970020 w 4183380"/>
              <a:gd name="connsiteY6" fmla="*/ 845820 h 1645920"/>
              <a:gd name="connsiteX7" fmla="*/ 3764280 w 4183380"/>
              <a:gd name="connsiteY7" fmla="*/ 792480 h 1645920"/>
              <a:gd name="connsiteX8" fmla="*/ 3779520 w 4183380"/>
              <a:gd name="connsiteY8" fmla="*/ 434340 h 1645920"/>
              <a:gd name="connsiteX9" fmla="*/ 4160520 w 4183380"/>
              <a:gd name="connsiteY9" fmla="*/ 449580 h 1645920"/>
              <a:gd name="connsiteX10" fmla="*/ 4183380 w 4183380"/>
              <a:gd name="connsiteY10" fmla="*/ 1615440 h 1645920"/>
              <a:gd name="connsiteX11" fmla="*/ 281940 w 4183380"/>
              <a:gd name="connsiteY11" fmla="*/ 1645920 h 1645920"/>
              <a:gd name="connsiteX12" fmla="*/ 220980 w 4183380"/>
              <a:gd name="connsiteY12" fmla="*/ 1318260 h 1645920"/>
              <a:gd name="connsiteX13" fmla="*/ 30480 w 4183380"/>
              <a:gd name="connsiteY13" fmla="*/ 1303020 h 1645920"/>
              <a:gd name="connsiteX14" fmla="*/ 15240 w 4183380"/>
              <a:gd name="connsiteY14" fmla="*/ 1135380 h 1645920"/>
              <a:gd name="connsiteX15" fmla="*/ 0 w 4183380"/>
              <a:gd name="connsiteY15" fmla="*/ 1104900 h 1645920"/>
              <a:gd name="connsiteX16" fmla="*/ 434340 w 4183380"/>
              <a:gd name="connsiteY16" fmla="*/ 1127760 h 1645920"/>
              <a:gd name="connsiteX17" fmla="*/ 426720 w 4183380"/>
              <a:gd name="connsiteY17" fmla="*/ 1013460 h 16459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4183380" h="1645920">
                <a:moveTo>
                  <a:pt x="426720" y="1013460"/>
                </a:moveTo>
                <a:lnTo>
                  <a:pt x="434340" y="289560"/>
                </a:lnTo>
                <a:lnTo>
                  <a:pt x="106680" y="175260"/>
                </a:lnTo>
                <a:lnTo>
                  <a:pt x="502920" y="0"/>
                </a:lnTo>
                <a:lnTo>
                  <a:pt x="525780" y="1386840"/>
                </a:lnTo>
                <a:lnTo>
                  <a:pt x="3977640" y="1356360"/>
                </a:lnTo>
                <a:lnTo>
                  <a:pt x="3970020" y="845820"/>
                </a:lnTo>
                <a:lnTo>
                  <a:pt x="3764280" y="792480"/>
                </a:lnTo>
                <a:lnTo>
                  <a:pt x="3779520" y="434340"/>
                </a:lnTo>
                <a:lnTo>
                  <a:pt x="4160520" y="449580"/>
                </a:lnTo>
                <a:lnTo>
                  <a:pt x="4183380" y="1615440"/>
                </a:lnTo>
                <a:lnTo>
                  <a:pt x="281940" y="1645920"/>
                </a:lnTo>
                <a:lnTo>
                  <a:pt x="220980" y="1318260"/>
                </a:lnTo>
                <a:lnTo>
                  <a:pt x="30480" y="1303020"/>
                </a:lnTo>
                <a:lnTo>
                  <a:pt x="15240" y="1135380"/>
                </a:lnTo>
                <a:lnTo>
                  <a:pt x="0" y="1104900"/>
                </a:lnTo>
                <a:lnTo>
                  <a:pt x="434340" y="1127760"/>
                </a:lnTo>
                <a:lnTo>
                  <a:pt x="426720" y="1013460"/>
                </a:lnTo>
                <a:close/>
              </a:path>
            </a:pathLst>
          </a:custGeom>
          <a:solidFill>
            <a:schemeClr val="accent2">
              <a:lumMod val="75000"/>
              <a:alpha val="27000"/>
            </a:schemeClr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0ADE7D7C-C1D3-EACC-EB1B-46A74463F11C}"/>
              </a:ext>
            </a:extLst>
          </p:cNvPr>
          <p:cNvSpPr/>
          <p:nvPr/>
        </p:nvSpPr>
        <p:spPr>
          <a:xfrm>
            <a:off x="7094220" y="1082040"/>
            <a:ext cx="2301240" cy="4526280"/>
          </a:xfrm>
          <a:custGeom>
            <a:avLst/>
            <a:gdLst>
              <a:gd name="connsiteX0" fmla="*/ 647700 w 2301240"/>
              <a:gd name="connsiteY0" fmla="*/ 0 h 4526280"/>
              <a:gd name="connsiteX1" fmla="*/ 982980 w 2301240"/>
              <a:gd name="connsiteY1" fmla="*/ 22860 h 4526280"/>
              <a:gd name="connsiteX2" fmla="*/ 929640 w 2301240"/>
              <a:gd name="connsiteY2" fmla="*/ 891540 h 4526280"/>
              <a:gd name="connsiteX3" fmla="*/ 2217420 w 2301240"/>
              <a:gd name="connsiteY3" fmla="*/ 914400 h 4526280"/>
              <a:gd name="connsiteX4" fmla="*/ 2270760 w 2301240"/>
              <a:gd name="connsiteY4" fmla="*/ 960120 h 4526280"/>
              <a:gd name="connsiteX5" fmla="*/ 2301240 w 2301240"/>
              <a:gd name="connsiteY5" fmla="*/ 3916680 h 4526280"/>
              <a:gd name="connsiteX6" fmla="*/ 502920 w 2301240"/>
              <a:gd name="connsiteY6" fmla="*/ 3947160 h 4526280"/>
              <a:gd name="connsiteX7" fmla="*/ 502920 w 2301240"/>
              <a:gd name="connsiteY7" fmla="*/ 4526280 h 4526280"/>
              <a:gd name="connsiteX8" fmla="*/ 152400 w 2301240"/>
              <a:gd name="connsiteY8" fmla="*/ 4495800 h 4526280"/>
              <a:gd name="connsiteX9" fmla="*/ 137160 w 2301240"/>
              <a:gd name="connsiteY9" fmla="*/ 3581400 h 4526280"/>
              <a:gd name="connsiteX10" fmla="*/ 1950720 w 2301240"/>
              <a:gd name="connsiteY10" fmla="*/ 3589020 h 4526280"/>
              <a:gd name="connsiteX11" fmla="*/ 1996440 w 2301240"/>
              <a:gd name="connsiteY11" fmla="*/ 1257300 h 4526280"/>
              <a:gd name="connsiteX12" fmla="*/ 586740 w 2301240"/>
              <a:gd name="connsiteY12" fmla="*/ 1226820 h 4526280"/>
              <a:gd name="connsiteX13" fmla="*/ 624840 w 2301240"/>
              <a:gd name="connsiteY13" fmla="*/ 1615440 h 4526280"/>
              <a:gd name="connsiteX14" fmla="*/ 0 w 2301240"/>
              <a:gd name="connsiteY14" fmla="*/ 1592580 h 4526280"/>
              <a:gd name="connsiteX15" fmla="*/ 0 w 2301240"/>
              <a:gd name="connsiteY15" fmla="*/ 662940 h 4526280"/>
              <a:gd name="connsiteX16" fmla="*/ 579120 w 2301240"/>
              <a:gd name="connsiteY16" fmla="*/ 617220 h 4526280"/>
              <a:gd name="connsiteX17" fmla="*/ 647700 w 2301240"/>
              <a:gd name="connsiteY17" fmla="*/ 0 h 4526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2301240" h="4526280">
                <a:moveTo>
                  <a:pt x="647700" y="0"/>
                </a:moveTo>
                <a:lnTo>
                  <a:pt x="982980" y="22860"/>
                </a:lnTo>
                <a:lnTo>
                  <a:pt x="929640" y="891540"/>
                </a:lnTo>
                <a:lnTo>
                  <a:pt x="2217420" y="914400"/>
                </a:lnTo>
                <a:lnTo>
                  <a:pt x="2270760" y="960120"/>
                </a:lnTo>
                <a:lnTo>
                  <a:pt x="2301240" y="3916680"/>
                </a:lnTo>
                <a:lnTo>
                  <a:pt x="502920" y="3947160"/>
                </a:lnTo>
                <a:lnTo>
                  <a:pt x="502920" y="4526280"/>
                </a:lnTo>
                <a:lnTo>
                  <a:pt x="152400" y="4495800"/>
                </a:lnTo>
                <a:lnTo>
                  <a:pt x="137160" y="3581400"/>
                </a:lnTo>
                <a:lnTo>
                  <a:pt x="1950720" y="3589020"/>
                </a:lnTo>
                <a:lnTo>
                  <a:pt x="1996440" y="1257300"/>
                </a:lnTo>
                <a:lnTo>
                  <a:pt x="586740" y="1226820"/>
                </a:lnTo>
                <a:lnTo>
                  <a:pt x="624840" y="1615440"/>
                </a:lnTo>
                <a:lnTo>
                  <a:pt x="0" y="1592580"/>
                </a:lnTo>
                <a:lnTo>
                  <a:pt x="0" y="662940"/>
                </a:lnTo>
                <a:lnTo>
                  <a:pt x="579120" y="617220"/>
                </a:lnTo>
                <a:lnTo>
                  <a:pt x="647700" y="0"/>
                </a:lnTo>
                <a:close/>
              </a:path>
            </a:pathLst>
          </a:custGeom>
          <a:solidFill>
            <a:schemeClr val="tx1">
              <a:alpha val="28000"/>
            </a:schemeClr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01200ACC-DDE0-BB5B-F8AE-4B827A52D9DC}"/>
              </a:ext>
            </a:extLst>
          </p:cNvPr>
          <p:cNvSpPr/>
          <p:nvPr/>
        </p:nvSpPr>
        <p:spPr>
          <a:xfrm>
            <a:off x="7962900" y="2316480"/>
            <a:ext cx="2613660" cy="891540"/>
          </a:xfrm>
          <a:custGeom>
            <a:avLst/>
            <a:gdLst>
              <a:gd name="connsiteX0" fmla="*/ 0 w 2613660"/>
              <a:gd name="connsiteY0" fmla="*/ 297180 h 891540"/>
              <a:gd name="connsiteX1" fmla="*/ 7620 w 2613660"/>
              <a:gd name="connsiteY1" fmla="*/ 0 h 891540"/>
              <a:gd name="connsiteX2" fmla="*/ 2049780 w 2613660"/>
              <a:gd name="connsiteY2" fmla="*/ 15240 h 891540"/>
              <a:gd name="connsiteX3" fmla="*/ 2087880 w 2613660"/>
              <a:gd name="connsiteY3" fmla="*/ 678180 h 891540"/>
              <a:gd name="connsiteX4" fmla="*/ 2598420 w 2613660"/>
              <a:gd name="connsiteY4" fmla="*/ 701040 h 891540"/>
              <a:gd name="connsiteX5" fmla="*/ 2613660 w 2613660"/>
              <a:gd name="connsiteY5" fmla="*/ 891540 h 891540"/>
              <a:gd name="connsiteX6" fmla="*/ 1844040 w 2613660"/>
              <a:gd name="connsiteY6" fmla="*/ 861060 h 891540"/>
              <a:gd name="connsiteX7" fmla="*/ 1844040 w 2613660"/>
              <a:gd name="connsiteY7" fmla="*/ 243840 h 891540"/>
              <a:gd name="connsiteX8" fmla="*/ 236220 w 2613660"/>
              <a:gd name="connsiteY8" fmla="*/ 205740 h 891540"/>
              <a:gd name="connsiteX9" fmla="*/ 198120 w 2613660"/>
              <a:gd name="connsiteY9" fmla="*/ 411480 h 891540"/>
              <a:gd name="connsiteX10" fmla="*/ 0 w 2613660"/>
              <a:gd name="connsiteY10" fmla="*/ 297180 h 8915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613660" h="891540">
                <a:moveTo>
                  <a:pt x="0" y="297180"/>
                </a:moveTo>
                <a:lnTo>
                  <a:pt x="7620" y="0"/>
                </a:lnTo>
                <a:lnTo>
                  <a:pt x="2049780" y="15240"/>
                </a:lnTo>
                <a:lnTo>
                  <a:pt x="2087880" y="678180"/>
                </a:lnTo>
                <a:lnTo>
                  <a:pt x="2598420" y="701040"/>
                </a:lnTo>
                <a:lnTo>
                  <a:pt x="2613660" y="891540"/>
                </a:lnTo>
                <a:lnTo>
                  <a:pt x="1844040" y="861060"/>
                </a:lnTo>
                <a:lnTo>
                  <a:pt x="1844040" y="243840"/>
                </a:lnTo>
                <a:lnTo>
                  <a:pt x="236220" y="205740"/>
                </a:lnTo>
                <a:lnTo>
                  <a:pt x="198120" y="411480"/>
                </a:lnTo>
                <a:lnTo>
                  <a:pt x="0" y="297180"/>
                </a:lnTo>
                <a:close/>
              </a:path>
            </a:pathLst>
          </a:custGeom>
          <a:solidFill>
            <a:srgbClr val="00B0F0">
              <a:alpha val="44000"/>
            </a:srgb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Speech Bubble: Rectangle with Corners Rounded 5">
            <a:extLst>
              <a:ext uri="{FF2B5EF4-FFF2-40B4-BE49-F238E27FC236}">
                <a16:creationId xmlns:a16="http://schemas.microsoft.com/office/drawing/2014/main" id="{E09D24BA-BF76-150A-DB7B-AB531B04A48E}"/>
              </a:ext>
            </a:extLst>
          </p:cNvPr>
          <p:cNvSpPr/>
          <p:nvPr/>
        </p:nvSpPr>
        <p:spPr>
          <a:xfrm>
            <a:off x="10077450" y="891540"/>
            <a:ext cx="1300790" cy="461010"/>
          </a:xfrm>
          <a:prstGeom prst="wedgeRoundRectCallout">
            <a:avLst>
              <a:gd name="adj1" fmla="val -81359"/>
              <a:gd name="adj2" fmla="val 55357"/>
              <a:gd name="adj3" fmla="val 16667"/>
            </a:avLst>
          </a:prstGeom>
          <a:solidFill>
            <a:srgbClr val="C00000">
              <a:alpha val="44000"/>
            </a:srgb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b="1" dirty="0">
                <a:solidFill>
                  <a:schemeClr val="tx1"/>
                </a:solidFill>
              </a:rPr>
              <a:t>供电</a:t>
            </a:r>
            <a:r>
              <a:rPr lang="zh-CN" altLang="en-US" b="1">
                <a:solidFill>
                  <a:schemeClr val="tx1"/>
                </a:solidFill>
              </a:rPr>
              <a:t>部分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7" name="Speech Bubble: Rectangle with Corners Rounded 6">
            <a:extLst>
              <a:ext uri="{FF2B5EF4-FFF2-40B4-BE49-F238E27FC236}">
                <a16:creationId xmlns:a16="http://schemas.microsoft.com/office/drawing/2014/main" id="{B88D3DC5-F651-0049-6E45-7B1259C826E8}"/>
              </a:ext>
            </a:extLst>
          </p:cNvPr>
          <p:cNvSpPr/>
          <p:nvPr/>
        </p:nvSpPr>
        <p:spPr>
          <a:xfrm>
            <a:off x="10586085" y="2520952"/>
            <a:ext cx="1300790" cy="461010"/>
          </a:xfrm>
          <a:prstGeom prst="wedgeRoundRectCallout">
            <a:avLst>
              <a:gd name="adj1" fmla="val -81359"/>
              <a:gd name="adj2" fmla="val 55357"/>
              <a:gd name="adj3" fmla="val 16667"/>
            </a:avLst>
          </a:prstGeom>
          <a:solidFill>
            <a:srgbClr val="00B0F0">
              <a:alpha val="44000"/>
            </a:srgb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b="1" dirty="0">
                <a:solidFill>
                  <a:schemeClr val="tx1"/>
                </a:solidFill>
              </a:rPr>
              <a:t>蓝牙部分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9" name="Speech Bubble: Rectangle with Corners Rounded 8">
            <a:extLst>
              <a:ext uri="{FF2B5EF4-FFF2-40B4-BE49-F238E27FC236}">
                <a16:creationId xmlns:a16="http://schemas.microsoft.com/office/drawing/2014/main" id="{E0B31559-DC79-B2E7-07BB-9A317BFC7503}"/>
              </a:ext>
            </a:extLst>
          </p:cNvPr>
          <p:cNvSpPr/>
          <p:nvPr/>
        </p:nvSpPr>
        <p:spPr>
          <a:xfrm>
            <a:off x="5314950" y="1352550"/>
            <a:ext cx="1431445" cy="461010"/>
          </a:xfrm>
          <a:prstGeom prst="wedgeRoundRectCallout">
            <a:avLst>
              <a:gd name="adj1" fmla="val 79735"/>
              <a:gd name="adj2" fmla="val 57423"/>
              <a:gd name="adj3" fmla="val 16667"/>
            </a:avLst>
          </a:prstGeom>
          <a:solidFill>
            <a:schemeClr val="tx1">
              <a:alpha val="28000"/>
            </a:schemeClr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b="1" dirty="0">
                <a:solidFill>
                  <a:schemeClr val="tx1"/>
                </a:solidFill>
              </a:rPr>
              <a:t>L298N</a:t>
            </a:r>
            <a:r>
              <a:rPr lang="zh-CN" altLang="en-US" b="1" dirty="0">
                <a:solidFill>
                  <a:schemeClr val="tx1"/>
                </a:solidFill>
              </a:rPr>
              <a:t>部分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15" name="Speech Bubble: Rectangle with Corners Rounded 14">
            <a:extLst>
              <a:ext uri="{FF2B5EF4-FFF2-40B4-BE49-F238E27FC236}">
                <a16:creationId xmlns:a16="http://schemas.microsoft.com/office/drawing/2014/main" id="{2D8FACAB-4A9C-12A3-EE47-A6C8AFDFF83B}"/>
              </a:ext>
            </a:extLst>
          </p:cNvPr>
          <p:cNvSpPr/>
          <p:nvPr/>
        </p:nvSpPr>
        <p:spPr>
          <a:xfrm>
            <a:off x="3971925" y="5044440"/>
            <a:ext cx="2038350" cy="461010"/>
          </a:xfrm>
          <a:prstGeom prst="wedgeRoundRectCallout">
            <a:avLst>
              <a:gd name="adj1" fmla="val 78404"/>
              <a:gd name="adj2" fmla="val -167784"/>
              <a:gd name="adj3" fmla="val 16667"/>
            </a:avLst>
          </a:prstGeom>
          <a:solidFill>
            <a:schemeClr val="accent2">
              <a:lumMod val="75000"/>
              <a:alpha val="27000"/>
            </a:schemeClr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b="1" dirty="0">
                <a:solidFill>
                  <a:schemeClr val="tx1"/>
                </a:solidFill>
              </a:rPr>
              <a:t>超声波雷达部分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17" name="Speech Bubble: Rectangle with Corners Rounded 16">
            <a:extLst>
              <a:ext uri="{FF2B5EF4-FFF2-40B4-BE49-F238E27FC236}">
                <a16:creationId xmlns:a16="http://schemas.microsoft.com/office/drawing/2014/main" id="{1267752F-DF51-46FC-EC04-41C5B2E51E25}"/>
              </a:ext>
            </a:extLst>
          </p:cNvPr>
          <p:cNvSpPr/>
          <p:nvPr/>
        </p:nvSpPr>
        <p:spPr>
          <a:xfrm>
            <a:off x="2278632" y="3041175"/>
            <a:ext cx="1653745" cy="461010"/>
          </a:xfrm>
          <a:prstGeom prst="wedgeRoundRectCallout">
            <a:avLst>
              <a:gd name="adj1" fmla="val 78404"/>
              <a:gd name="adj2" fmla="val -167784"/>
              <a:gd name="adj3" fmla="val 16667"/>
            </a:avLst>
          </a:prstGeom>
          <a:solidFill>
            <a:schemeClr val="accent4">
              <a:lumMod val="60000"/>
              <a:lumOff val="40000"/>
              <a:alpha val="26000"/>
            </a:schemeClr>
          </a:solidFill>
          <a:ln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b="1" dirty="0">
                <a:solidFill>
                  <a:schemeClr val="tx1"/>
                </a:solidFill>
              </a:rPr>
              <a:t>巡线器部分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C2D48FD3-8077-A2F1-D12A-081834475D85}"/>
              </a:ext>
            </a:extLst>
          </p:cNvPr>
          <p:cNvSpPr txBox="1"/>
          <p:nvPr/>
        </p:nvSpPr>
        <p:spPr>
          <a:xfrm>
            <a:off x="200188" y="1594804"/>
            <a:ext cx="2723823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/>
              <a:t>全部电路有五部分构成：</a:t>
            </a:r>
            <a:endParaRPr kumimoji="1" lang="en-US" altLang="zh-CN" dirty="0"/>
          </a:p>
          <a:p>
            <a:pPr marL="342900" indent="-342900">
              <a:buAutoNum type="arabicPeriod"/>
            </a:pPr>
            <a:r>
              <a:rPr kumimoji="1" lang="zh-CN" altLang="en-US" dirty="0"/>
              <a:t>供电</a:t>
            </a:r>
            <a:endParaRPr kumimoji="1" lang="en-US" altLang="zh-CN" dirty="0"/>
          </a:p>
          <a:p>
            <a:pPr marL="342900" indent="-342900">
              <a:buAutoNum type="arabicPeriod"/>
            </a:pPr>
            <a:r>
              <a:rPr kumimoji="1" lang="zh-CN" altLang="en-US" dirty="0"/>
              <a:t>蓝牙</a:t>
            </a:r>
            <a:endParaRPr kumimoji="1" lang="en-US" altLang="zh-CN" dirty="0"/>
          </a:p>
          <a:p>
            <a:pPr marL="342900" indent="-342900">
              <a:buAutoNum type="arabicPeriod"/>
            </a:pPr>
            <a:r>
              <a:rPr kumimoji="1" lang="zh-CN" altLang="en-US" dirty="0"/>
              <a:t>超声波雷达</a:t>
            </a:r>
            <a:endParaRPr kumimoji="1" lang="en-US" altLang="zh-CN" dirty="0"/>
          </a:p>
          <a:p>
            <a:pPr marL="342900" indent="-342900">
              <a:buAutoNum type="arabicPeriod"/>
            </a:pPr>
            <a:r>
              <a:rPr kumimoji="1" lang="zh-CN" altLang="en-US" dirty="0"/>
              <a:t>巡线器</a:t>
            </a:r>
            <a:endParaRPr kumimoji="1" lang="en-US" altLang="zh-CN" dirty="0"/>
          </a:p>
          <a:p>
            <a:pPr marL="342900" indent="-342900">
              <a:buAutoNum type="arabicPeriod"/>
            </a:pPr>
            <a:r>
              <a:rPr kumimoji="1" lang="en-US" altLang="zh-CN" dirty="0"/>
              <a:t>L298N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99671487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:a16="http://schemas.microsoft.com/office/drawing/2014/main" id="{B97AB9C7-8348-2288-B410-AA8B4C90D75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98734" y="269242"/>
            <a:ext cx="8590972" cy="6319516"/>
          </a:xfrm>
          <a:prstGeom prst="rect">
            <a:avLst/>
          </a:prstGeom>
        </p:spPr>
      </p:pic>
      <p:sp>
        <p:nvSpPr>
          <p:cNvPr id="2" name="标题 1">
            <a:extLst>
              <a:ext uri="{FF2B5EF4-FFF2-40B4-BE49-F238E27FC236}">
                <a16:creationId xmlns:a16="http://schemas.microsoft.com/office/drawing/2014/main" id="{6A295D9F-609D-EB78-533B-4A997491EA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184" y="173358"/>
            <a:ext cx="4809781" cy="1325563"/>
          </a:xfrm>
        </p:spPr>
        <p:txBody>
          <a:bodyPr/>
          <a:lstStyle/>
          <a:p>
            <a:r>
              <a:rPr kumimoji="1" lang="zh-CN" altLang="en-US" dirty="0"/>
              <a:t>全部电路连线</a:t>
            </a:r>
            <a:br>
              <a:rPr kumimoji="1" lang="en-US" altLang="zh-CN" dirty="0"/>
            </a:br>
            <a:r>
              <a:rPr kumimoji="1" lang="en-US" altLang="zh-CN" sz="2800" dirty="0"/>
              <a:t>--</a:t>
            </a:r>
            <a:r>
              <a:rPr kumimoji="1" lang="zh-CN" altLang="en-US" sz="2800" dirty="0"/>
              <a:t>供电部分</a:t>
            </a:r>
            <a:endParaRPr kumimoji="1" lang="zh-CN" altLang="en-US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3EE21ED3-415C-B30E-9988-9DF2C9ABBB5B}"/>
              </a:ext>
            </a:extLst>
          </p:cNvPr>
          <p:cNvSpPr/>
          <p:nvPr/>
        </p:nvSpPr>
        <p:spPr>
          <a:xfrm>
            <a:off x="4238625" y="933450"/>
            <a:ext cx="6391275" cy="4781550"/>
          </a:xfrm>
          <a:custGeom>
            <a:avLst/>
            <a:gdLst>
              <a:gd name="connsiteX0" fmla="*/ 3038475 w 6391275"/>
              <a:gd name="connsiteY0" fmla="*/ 200025 h 4781550"/>
              <a:gd name="connsiteX1" fmla="*/ 3038475 w 6391275"/>
              <a:gd name="connsiteY1" fmla="*/ 200025 h 4781550"/>
              <a:gd name="connsiteX2" fmla="*/ 3105150 w 6391275"/>
              <a:gd name="connsiteY2" fmla="*/ 19050 h 4781550"/>
              <a:gd name="connsiteX3" fmla="*/ 3133725 w 6391275"/>
              <a:gd name="connsiteY3" fmla="*/ 9525 h 4781550"/>
              <a:gd name="connsiteX4" fmla="*/ 3190875 w 6391275"/>
              <a:gd name="connsiteY4" fmla="*/ 0 h 4781550"/>
              <a:gd name="connsiteX5" fmla="*/ 3324225 w 6391275"/>
              <a:gd name="connsiteY5" fmla="*/ 19050 h 4781550"/>
              <a:gd name="connsiteX6" fmla="*/ 3352800 w 6391275"/>
              <a:gd name="connsiteY6" fmla="*/ 38100 h 4781550"/>
              <a:gd name="connsiteX7" fmla="*/ 3371850 w 6391275"/>
              <a:gd name="connsiteY7" fmla="*/ 66675 h 4781550"/>
              <a:gd name="connsiteX8" fmla="*/ 3409950 w 6391275"/>
              <a:gd name="connsiteY8" fmla="*/ 95250 h 4781550"/>
              <a:gd name="connsiteX9" fmla="*/ 3457575 w 6391275"/>
              <a:gd name="connsiteY9" fmla="*/ 409575 h 4781550"/>
              <a:gd name="connsiteX10" fmla="*/ 5534025 w 6391275"/>
              <a:gd name="connsiteY10" fmla="*/ 409575 h 4781550"/>
              <a:gd name="connsiteX11" fmla="*/ 6162675 w 6391275"/>
              <a:gd name="connsiteY11" fmla="*/ 866775 h 4781550"/>
              <a:gd name="connsiteX12" fmla="*/ 5667375 w 6391275"/>
              <a:gd name="connsiteY12" fmla="*/ 1066800 h 4781550"/>
              <a:gd name="connsiteX13" fmla="*/ 5505450 w 6391275"/>
              <a:gd name="connsiteY13" fmla="*/ 1028700 h 4781550"/>
              <a:gd name="connsiteX14" fmla="*/ 5562600 w 6391275"/>
              <a:gd name="connsiteY14" fmla="*/ 2162175 h 4781550"/>
              <a:gd name="connsiteX15" fmla="*/ 6391275 w 6391275"/>
              <a:gd name="connsiteY15" fmla="*/ 2228850 h 4781550"/>
              <a:gd name="connsiteX16" fmla="*/ 5534025 w 6391275"/>
              <a:gd name="connsiteY16" fmla="*/ 2438400 h 4781550"/>
              <a:gd name="connsiteX17" fmla="*/ 5543550 w 6391275"/>
              <a:gd name="connsiteY17" fmla="*/ 4067175 h 4781550"/>
              <a:gd name="connsiteX18" fmla="*/ 5543550 w 6391275"/>
              <a:gd name="connsiteY18" fmla="*/ 4448175 h 4781550"/>
              <a:gd name="connsiteX19" fmla="*/ 3829050 w 6391275"/>
              <a:gd name="connsiteY19" fmla="*/ 4343400 h 4781550"/>
              <a:gd name="connsiteX20" fmla="*/ 3695700 w 6391275"/>
              <a:gd name="connsiteY20" fmla="*/ 4781550 h 4781550"/>
              <a:gd name="connsiteX21" fmla="*/ 3400425 w 6391275"/>
              <a:gd name="connsiteY21" fmla="*/ 4676775 h 4781550"/>
              <a:gd name="connsiteX22" fmla="*/ 3390900 w 6391275"/>
              <a:gd name="connsiteY22" fmla="*/ 3781425 h 4781550"/>
              <a:gd name="connsiteX23" fmla="*/ 3343275 w 6391275"/>
              <a:gd name="connsiteY23" fmla="*/ 3400425 h 4781550"/>
              <a:gd name="connsiteX24" fmla="*/ 990600 w 6391275"/>
              <a:gd name="connsiteY24" fmla="*/ 3390900 h 4781550"/>
              <a:gd name="connsiteX25" fmla="*/ 552450 w 6391275"/>
              <a:gd name="connsiteY25" fmla="*/ 3362325 h 4781550"/>
              <a:gd name="connsiteX26" fmla="*/ 1000125 w 6391275"/>
              <a:gd name="connsiteY26" fmla="*/ 3038475 h 4781550"/>
              <a:gd name="connsiteX27" fmla="*/ 1085850 w 6391275"/>
              <a:gd name="connsiteY27" fmla="*/ 2371725 h 4781550"/>
              <a:gd name="connsiteX28" fmla="*/ 628650 w 6391275"/>
              <a:gd name="connsiteY28" fmla="*/ 2228850 h 4781550"/>
              <a:gd name="connsiteX29" fmla="*/ 1066800 w 6391275"/>
              <a:gd name="connsiteY29" fmla="*/ 2124075 h 4781550"/>
              <a:gd name="connsiteX30" fmla="*/ 152400 w 6391275"/>
              <a:gd name="connsiteY30" fmla="*/ 1657350 h 4781550"/>
              <a:gd name="connsiteX31" fmla="*/ 114300 w 6391275"/>
              <a:gd name="connsiteY31" fmla="*/ 1676400 h 4781550"/>
              <a:gd name="connsiteX32" fmla="*/ 0 w 6391275"/>
              <a:gd name="connsiteY32" fmla="*/ 1485900 h 4781550"/>
              <a:gd name="connsiteX33" fmla="*/ 1228725 w 6391275"/>
              <a:gd name="connsiteY33" fmla="*/ 1447800 h 4781550"/>
              <a:gd name="connsiteX34" fmla="*/ 1276350 w 6391275"/>
              <a:gd name="connsiteY34" fmla="*/ 3190875 h 4781550"/>
              <a:gd name="connsiteX35" fmla="*/ 3076575 w 6391275"/>
              <a:gd name="connsiteY35" fmla="*/ 3171825 h 4781550"/>
              <a:gd name="connsiteX36" fmla="*/ 3067050 w 6391275"/>
              <a:gd name="connsiteY36" fmla="*/ 2657475 h 4781550"/>
              <a:gd name="connsiteX37" fmla="*/ 3248025 w 6391275"/>
              <a:gd name="connsiteY37" fmla="*/ 3171825 h 4781550"/>
              <a:gd name="connsiteX38" fmla="*/ 3609975 w 6391275"/>
              <a:gd name="connsiteY38" fmla="*/ 3181350 h 4781550"/>
              <a:gd name="connsiteX39" fmla="*/ 3629025 w 6391275"/>
              <a:gd name="connsiteY39" fmla="*/ 4133850 h 4781550"/>
              <a:gd name="connsiteX40" fmla="*/ 5267325 w 6391275"/>
              <a:gd name="connsiteY40" fmla="*/ 4048125 h 4781550"/>
              <a:gd name="connsiteX41" fmla="*/ 5276850 w 6391275"/>
              <a:gd name="connsiteY41" fmla="*/ 2362200 h 4781550"/>
              <a:gd name="connsiteX42" fmla="*/ 5257800 w 6391275"/>
              <a:gd name="connsiteY42" fmla="*/ 723900 h 4781550"/>
              <a:gd name="connsiteX43" fmla="*/ 3381375 w 6391275"/>
              <a:gd name="connsiteY43" fmla="*/ 695325 h 4781550"/>
              <a:gd name="connsiteX44" fmla="*/ 2924175 w 6391275"/>
              <a:gd name="connsiteY44" fmla="*/ 485775 h 4781550"/>
              <a:gd name="connsiteX45" fmla="*/ 3057525 w 6391275"/>
              <a:gd name="connsiteY45" fmla="*/ 66675 h 4781550"/>
              <a:gd name="connsiteX46" fmla="*/ 3419475 w 6391275"/>
              <a:gd name="connsiteY46" fmla="*/ 104775 h 4781550"/>
              <a:gd name="connsiteX47" fmla="*/ 3429000 w 6391275"/>
              <a:gd name="connsiteY47" fmla="*/ 171450 h 4781550"/>
              <a:gd name="connsiteX48" fmla="*/ 3429000 w 6391275"/>
              <a:gd name="connsiteY48" fmla="*/ 171450 h 4781550"/>
              <a:gd name="connsiteX49" fmla="*/ 3429000 w 6391275"/>
              <a:gd name="connsiteY49" fmla="*/ 171450 h 4781550"/>
              <a:gd name="connsiteX0" fmla="*/ 3038475 w 6391275"/>
              <a:gd name="connsiteY0" fmla="*/ 200025 h 4781550"/>
              <a:gd name="connsiteX1" fmla="*/ 3038475 w 6391275"/>
              <a:gd name="connsiteY1" fmla="*/ 200025 h 4781550"/>
              <a:gd name="connsiteX2" fmla="*/ 3105150 w 6391275"/>
              <a:gd name="connsiteY2" fmla="*/ 19050 h 4781550"/>
              <a:gd name="connsiteX3" fmla="*/ 3133725 w 6391275"/>
              <a:gd name="connsiteY3" fmla="*/ 9525 h 4781550"/>
              <a:gd name="connsiteX4" fmla="*/ 3190875 w 6391275"/>
              <a:gd name="connsiteY4" fmla="*/ 0 h 4781550"/>
              <a:gd name="connsiteX5" fmla="*/ 3324225 w 6391275"/>
              <a:gd name="connsiteY5" fmla="*/ 19050 h 4781550"/>
              <a:gd name="connsiteX6" fmla="*/ 3352800 w 6391275"/>
              <a:gd name="connsiteY6" fmla="*/ 38100 h 4781550"/>
              <a:gd name="connsiteX7" fmla="*/ 3371850 w 6391275"/>
              <a:gd name="connsiteY7" fmla="*/ 66675 h 4781550"/>
              <a:gd name="connsiteX8" fmla="*/ 3409950 w 6391275"/>
              <a:gd name="connsiteY8" fmla="*/ 95250 h 4781550"/>
              <a:gd name="connsiteX9" fmla="*/ 3457575 w 6391275"/>
              <a:gd name="connsiteY9" fmla="*/ 409575 h 4781550"/>
              <a:gd name="connsiteX10" fmla="*/ 5534025 w 6391275"/>
              <a:gd name="connsiteY10" fmla="*/ 409575 h 4781550"/>
              <a:gd name="connsiteX11" fmla="*/ 6162675 w 6391275"/>
              <a:gd name="connsiteY11" fmla="*/ 866775 h 4781550"/>
              <a:gd name="connsiteX12" fmla="*/ 5667375 w 6391275"/>
              <a:gd name="connsiteY12" fmla="*/ 1066800 h 4781550"/>
              <a:gd name="connsiteX13" fmla="*/ 5505450 w 6391275"/>
              <a:gd name="connsiteY13" fmla="*/ 1028700 h 4781550"/>
              <a:gd name="connsiteX14" fmla="*/ 5562600 w 6391275"/>
              <a:gd name="connsiteY14" fmla="*/ 2162175 h 4781550"/>
              <a:gd name="connsiteX15" fmla="*/ 6391275 w 6391275"/>
              <a:gd name="connsiteY15" fmla="*/ 2228850 h 4781550"/>
              <a:gd name="connsiteX16" fmla="*/ 5534025 w 6391275"/>
              <a:gd name="connsiteY16" fmla="*/ 2438400 h 4781550"/>
              <a:gd name="connsiteX17" fmla="*/ 5543550 w 6391275"/>
              <a:gd name="connsiteY17" fmla="*/ 4067175 h 4781550"/>
              <a:gd name="connsiteX18" fmla="*/ 5543550 w 6391275"/>
              <a:gd name="connsiteY18" fmla="*/ 4448175 h 4781550"/>
              <a:gd name="connsiteX19" fmla="*/ 3829050 w 6391275"/>
              <a:gd name="connsiteY19" fmla="*/ 4343400 h 4781550"/>
              <a:gd name="connsiteX20" fmla="*/ 3695700 w 6391275"/>
              <a:gd name="connsiteY20" fmla="*/ 4781550 h 4781550"/>
              <a:gd name="connsiteX21" fmla="*/ 3400425 w 6391275"/>
              <a:gd name="connsiteY21" fmla="*/ 4676775 h 4781550"/>
              <a:gd name="connsiteX22" fmla="*/ 3390900 w 6391275"/>
              <a:gd name="connsiteY22" fmla="*/ 3781425 h 4781550"/>
              <a:gd name="connsiteX23" fmla="*/ 3343275 w 6391275"/>
              <a:gd name="connsiteY23" fmla="*/ 3400425 h 4781550"/>
              <a:gd name="connsiteX24" fmla="*/ 990600 w 6391275"/>
              <a:gd name="connsiteY24" fmla="*/ 3390900 h 4781550"/>
              <a:gd name="connsiteX25" fmla="*/ 552450 w 6391275"/>
              <a:gd name="connsiteY25" fmla="*/ 3362325 h 4781550"/>
              <a:gd name="connsiteX26" fmla="*/ 1000125 w 6391275"/>
              <a:gd name="connsiteY26" fmla="*/ 3038475 h 4781550"/>
              <a:gd name="connsiteX27" fmla="*/ 1085850 w 6391275"/>
              <a:gd name="connsiteY27" fmla="*/ 2371725 h 4781550"/>
              <a:gd name="connsiteX28" fmla="*/ 628650 w 6391275"/>
              <a:gd name="connsiteY28" fmla="*/ 2228850 h 4781550"/>
              <a:gd name="connsiteX29" fmla="*/ 1066800 w 6391275"/>
              <a:gd name="connsiteY29" fmla="*/ 2124075 h 4781550"/>
              <a:gd name="connsiteX30" fmla="*/ 152400 w 6391275"/>
              <a:gd name="connsiteY30" fmla="*/ 1657350 h 4781550"/>
              <a:gd name="connsiteX31" fmla="*/ 114300 w 6391275"/>
              <a:gd name="connsiteY31" fmla="*/ 1676400 h 4781550"/>
              <a:gd name="connsiteX32" fmla="*/ 0 w 6391275"/>
              <a:gd name="connsiteY32" fmla="*/ 1485900 h 4781550"/>
              <a:gd name="connsiteX33" fmla="*/ 1228725 w 6391275"/>
              <a:gd name="connsiteY33" fmla="*/ 1447800 h 4781550"/>
              <a:gd name="connsiteX34" fmla="*/ 1276350 w 6391275"/>
              <a:gd name="connsiteY34" fmla="*/ 3190875 h 4781550"/>
              <a:gd name="connsiteX35" fmla="*/ 3076575 w 6391275"/>
              <a:gd name="connsiteY35" fmla="*/ 3171825 h 4781550"/>
              <a:gd name="connsiteX36" fmla="*/ 3067050 w 6391275"/>
              <a:gd name="connsiteY36" fmla="*/ 2657475 h 4781550"/>
              <a:gd name="connsiteX37" fmla="*/ 3248025 w 6391275"/>
              <a:gd name="connsiteY37" fmla="*/ 3171825 h 4781550"/>
              <a:gd name="connsiteX38" fmla="*/ 3609975 w 6391275"/>
              <a:gd name="connsiteY38" fmla="*/ 3181350 h 4781550"/>
              <a:gd name="connsiteX39" fmla="*/ 3629025 w 6391275"/>
              <a:gd name="connsiteY39" fmla="*/ 4133850 h 4781550"/>
              <a:gd name="connsiteX40" fmla="*/ 5267325 w 6391275"/>
              <a:gd name="connsiteY40" fmla="*/ 4048125 h 4781550"/>
              <a:gd name="connsiteX41" fmla="*/ 5276850 w 6391275"/>
              <a:gd name="connsiteY41" fmla="*/ 2362200 h 4781550"/>
              <a:gd name="connsiteX42" fmla="*/ 5257800 w 6391275"/>
              <a:gd name="connsiteY42" fmla="*/ 723900 h 4781550"/>
              <a:gd name="connsiteX43" fmla="*/ 3381375 w 6391275"/>
              <a:gd name="connsiteY43" fmla="*/ 695325 h 4781550"/>
              <a:gd name="connsiteX44" fmla="*/ 2924175 w 6391275"/>
              <a:gd name="connsiteY44" fmla="*/ 485775 h 4781550"/>
              <a:gd name="connsiteX45" fmla="*/ 3057525 w 6391275"/>
              <a:gd name="connsiteY45" fmla="*/ 66675 h 4781550"/>
              <a:gd name="connsiteX46" fmla="*/ 3419475 w 6391275"/>
              <a:gd name="connsiteY46" fmla="*/ 104775 h 4781550"/>
              <a:gd name="connsiteX47" fmla="*/ 3429000 w 6391275"/>
              <a:gd name="connsiteY47" fmla="*/ 171450 h 4781550"/>
              <a:gd name="connsiteX48" fmla="*/ 3429000 w 6391275"/>
              <a:gd name="connsiteY48" fmla="*/ 171450 h 4781550"/>
              <a:gd name="connsiteX49" fmla="*/ 3395662 w 6391275"/>
              <a:gd name="connsiteY49" fmla="*/ 80962 h 4781550"/>
              <a:gd name="connsiteX0" fmla="*/ 3038475 w 6391275"/>
              <a:gd name="connsiteY0" fmla="*/ 200025 h 4781550"/>
              <a:gd name="connsiteX1" fmla="*/ 3119438 w 6391275"/>
              <a:gd name="connsiteY1" fmla="*/ 42863 h 4781550"/>
              <a:gd name="connsiteX2" fmla="*/ 3105150 w 6391275"/>
              <a:gd name="connsiteY2" fmla="*/ 19050 h 4781550"/>
              <a:gd name="connsiteX3" fmla="*/ 3133725 w 6391275"/>
              <a:gd name="connsiteY3" fmla="*/ 9525 h 4781550"/>
              <a:gd name="connsiteX4" fmla="*/ 3190875 w 6391275"/>
              <a:gd name="connsiteY4" fmla="*/ 0 h 4781550"/>
              <a:gd name="connsiteX5" fmla="*/ 3324225 w 6391275"/>
              <a:gd name="connsiteY5" fmla="*/ 19050 h 4781550"/>
              <a:gd name="connsiteX6" fmla="*/ 3352800 w 6391275"/>
              <a:gd name="connsiteY6" fmla="*/ 38100 h 4781550"/>
              <a:gd name="connsiteX7" fmla="*/ 3371850 w 6391275"/>
              <a:gd name="connsiteY7" fmla="*/ 66675 h 4781550"/>
              <a:gd name="connsiteX8" fmla="*/ 3409950 w 6391275"/>
              <a:gd name="connsiteY8" fmla="*/ 95250 h 4781550"/>
              <a:gd name="connsiteX9" fmla="*/ 3457575 w 6391275"/>
              <a:gd name="connsiteY9" fmla="*/ 409575 h 4781550"/>
              <a:gd name="connsiteX10" fmla="*/ 5534025 w 6391275"/>
              <a:gd name="connsiteY10" fmla="*/ 409575 h 4781550"/>
              <a:gd name="connsiteX11" fmla="*/ 6162675 w 6391275"/>
              <a:gd name="connsiteY11" fmla="*/ 866775 h 4781550"/>
              <a:gd name="connsiteX12" fmla="*/ 5667375 w 6391275"/>
              <a:gd name="connsiteY12" fmla="*/ 1066800 h 4781550"/>
              <a:gd name="connsiteX13" fmla="*/ 5505450 w 6391275"/>
              <a:gd name="connsiteY13" fmla="*/ 1028700 h 4781550"/>
              <a:gd name="connsiteX14" fmla="*/ 5562600 w 6391275"/>
              <a:gd name="connsiteY14" fmla="*/ 2162175 h 4781550"/>
              <a:gd name="connsiteX15" fmla="*/ 6391275 w 6391275"/>
              <a:gd name="connsiteY15" fmla="*/ 2228850 h 4781550"/>
              <a:gd name="connsiteX16" fmla="*/ 5534025 w 6391275"/>
              <a:gd name="connsiteY16" fmla="*/ 2438400 h 4781550"/>
              <a:gd name="connsiteX17" fmla="*/ 5543550 w 6391275"/>
              <a:gd name="connsiteY17" fmla="*/ 4067175 h 4781550"/>
              <a:gd name="connsiteX18" fmla="*/ 5543550 w 6391275"/>
              <a:gd name="connsiteY18" fmla="*/ 4448175 h 4781550"/>
              <a:gd name="connsiteX19" fmla="*/ 3829050 w 6391275"/>
              <a:gd name="connsiteY19" fmla="*/ 4343400 h 4781550"/>
              <a:gd name="connsiteX20" fmla="*/ 3695700 w 6391275"/>
              <a:gd name="connsiteY20" fmla="*/ 4781550 h 4781550"/>
              <a:gd name="connsiteX21" fmla="*/ 3400425 w 6391275"/>
              <a:gd name="connsiteY21" fmla="*/ 4676775 h 4781550"/>
              <a:gd name="connsiteX22" fmla="*/ 3390900 w 6391275"/>
              <a:gd name="connsiteY22" fmla="*/ 3781425 h 4781550"/>
              <a:gd name="connsiteX23" fmla="*/ 3343275 w 6391275"/>
              <a:gd name="connsiteY23" fmla="*/ 3400425 h 4781550"/>
              <a:gd name="connsiteX24" fmla="*/ 990600 w 6391275"/>
              <a:gd name="connsiteY24" fmla="*/ 3390900 h 4781550"/>
              <a:gd name="connsiteX25" fmla="*/ 552450 w 6391275"/>
              <a:gd name="connsiteY25" fmla="*/ 3362325 h 4781550"/>
              <a:gd name="connsiteX26" fmla="*/ 1000125 w 6391275"/>
              <a:gd name="connsiteY26" fmla="*/ 3038475 h 4781550"/>
              <a:gd name="connsiteX27" fmla="*/ 1085850 w 6391275"/>
              <a:gd name="connsiteY27" fmla="*/ 2371725 h 4781550"/>
              <a:gd name="connsiteX28" fmla="*/ 628650 w 6391275"/>
              <a:gd name="connsiteY28" fmla="*/ 2228850 h 4781550"/>
              <a:gd name="connsiteX29" fmla="*/ 1066800 w 6391275"/>
              <a:gd name="connsiteY29" fmla="*/ 2124075 h 4781550"/>
              <a:gd name="connsiteX30" fmla="*/ 152400 w 6391275"/>
              <a:gd name="connsiteY30" fmla="*/ 1657350 h 4781550"/>
              <a:gd name="connsiteX31" fmla="*/ 114300 w 6391275"/>
              <a:gd name="connsiteY31" fmla="*/ 1676400 h 4781550"/>
              <a:gd name="connsiteX32" fmla="*/ 0 w 6391275"/>
              <a:gd name="connsiteY32" fmla="*/ 1485900 h 4781550"/>
              <a:gd name="connsiteX33" fmla="*/ 1228725 w 6391275"/>
              <a:gd name="connsiteY33" fmla="*/ 1447800 h 4781550"/>
              <a:gd name="connsiteX34" fmla="*/ 1276350 w 6391275"/>
              <a:gd name="connsiteY34" fmla="*/ 3190875 h 4781550"/>
              <a:gd name="connsiteX35" fmla="*/ 3076575 w 6391275"/>
              <a:gd name="connsiteY35" fmla="*/ 3171825 h 4781550"/>
              <a:gd name="connsiteX36" fmla="*/ 3067050 w 6391275"/>
              <a:gd name="connsiteY36" fmla="*/ 2657475 h 4781550"/>
              <a:gd name="connsiteX37" fmla="*/ 3248025 w 6391275"/>
              <a:gd name="connsiteY37" fmla="*/ 3171825 h 4781550"/>
              <a:gd name="connsiteX38" fmla="*/ 3609975 w 6391275"/>
              <a:gd name="connsiteY38" fmla="*/ 3181350 h 4781550"/>
              <a:gd name="connsiteX39" fmla="*/ 3629025 w 6391275"/>
              <a:gd name="connsiteY39" fmla="*/ 4133850 h 4781550"/>
              <a:gd name="connsiteX40" fmla="*/ 5267325 w 6391275"/>
              <a:gd name="connsiteY40" fmla="*/ 4048125 h 4781550"/>
              <a:gd name="connsiteX41" fmla="*/ 5276850 w 6391275"/>
              <a:gd name="connsiteY41" fmla="*/ 2362200 h 4781550"/>
              <a:gd name="connsiteX42" fmla="*/ 5257800 w 6391275"/>
              <a:gd name="connsiteY42" fmla="*/ 723900 h 4781550"/>
              <a:gd name="connsiteX43" fmla="*/ 3381375 w 6391275"/>
              <a:gd name="connsiteY43" fmla="*/ 695325 h 4781550"/>
              <a:gd name="connsiteX44" fmla="*/ 2924175 w 6391275"/>
              <a:gd name="connsiteY44" fmla="*/ 485775 h 4781550"/>
              <a:gd name="connsiteX45" fmla="*/ 3057525 w 6391275"/>
              <a:gd name="connsiteY45" fmla="*/ 66675 h 4781550"/>
              <a:gd name="connsiteX46" fmla="*/ 3419475 w 6391275"/>
              <a:gd name="connsiteY46" fmla="*/ 104775 h 4781550"/>
              <a:gd name="connsiteX47" fmla="*/ 3429000 w 6391275"/>
              <a:gd name="connsiteY47" fmla="*/ 171450 h 4781550"/>
              <a:gd name="connsiteX48" fmla="*/ 3429000 w 6391275"/>
              <a:gd name="connsiteY48" fmla="*/ 171450 h 4781550"/>
              <a:gd name="connsiteX49" fmla="*/ 3395662 w 6391275"/>
              <a:gd name="connsiteY49" fmla="*/ 80962 h 4781550"/>
              <a:gd name="connsiteX0" fmla="*/ 3038475 w 6391275"/>
              <a:gd name="connsiteY0" fmla="*/ 200025 h 4781550"/>
              <a:gd name="connsiteX1" fmla="*/ 3119438 w 6391275"/>
              <a:gd name="connsiteY1" fmla="*/ 42863 h 4781550"/>
              <a:gd name="connsiteX2" fmla="*/ 3105150 w 6391275"/>
              <a:gd name="connsiteY2" fmla="*/ 19050 h 4781550"/>
              <a:gd name="connsiteX3" fmla="*/ 3190875 w 6391275"/>
              <a:gd name="connsiteY3" fmla="*/ 0 h 4781550"/>
              <a:gd name="connsiteX4" fmla="*/ 3324225 w 6391275"/>
              <a:gd name="connsiteY4" fmla="*/ 19050 h 4781550"/>
              <a:gd name="connsiteX5" fmla="*/ 3352800 w 6391275"/>
              <a:gd name="connsiteY5" fmla="*/ 38100 h 4781550"/>
              <a:gd name="connsiteX6" fmla="*/ 3371850 w 6391275"/>
              <a:gd name="connsiteY6" fmla="*/ 66675 h 4781550"/>
              <a:gd name="connsiteX7" fmla="*/ 3409950 w 6391275"/>
              <a:gd name="connsiteY7" fmla="*/ 95250 h 4781550"/>
              <a:gd name="connsiteX8" fmla="*/ 3457575 w 6391275"/>
              <a:gd name="connsiteY8" fmla="*/ 409575 h 4781550"/>
              <a:gd name="connsiteX9" fmla="*/ 5534025 w 6391275"/>
              <a:gd name="connsiteY9" fmla="*/ 409575 h 4781550"/>
              <a:gd name="connsiteX10" fmla="*/ 6162675 w 6391275"/>
              <a:gd name="connsiteY10" fmla="*/ 866775 h 4781550"/>
              <a:gd name="connsiteX11" fmla="*/ 5667375 w 6391275"/>
              <a:gd name="connsiteY11" fmla="*/ 1066800 h 4781550"/>
              <a:gd name="connsiteX12" fmla="*/ 5505450 w 6391275"/>
              <a:gd name="connsiteY12" fmla="*/ 1028700 h 4781550"/>
              <a:gd name="connsiteX13" fmla="*/ 5562600 w 6391275"/>
              <a:gd name="connsiteY13" fmla="*/ 2162175 h 4781550"/>
              <a:gd name="connsiteX14" fmla="*/ 6391275 w 6391275"/>
              <a:gd name="connsiteY14" fmla="*/ 2228850 h 4781550"/>
              <a:gd name="connsiteX15" fmla="*/ 5534025 w 6391275"/>
              <a:gd name="connsiteY15" fmla="*/ 2438400 h 4781550"/>
              <a:gd name="connsiteX16" fmla="*/ 5543550 w 6391275"/>
              <a:gd name="connsiteY16" fmla="*/ 4067175 h 4781550"/>
              <a:gd name="connsiteX17" fmla="*/ 5543550 w 6391275"/>
              <a:gd name="connsiteY17" fmla="*/ 4448175 h 4781550"/>
              <a:gd name="connsiteX18" fmla="*/ 3829050 w 6391275"/>
              <a:gd name="connsiteY18" fmla="*/ 4343400 h 4781550"/>
              <a:gd name="connsiteX19" fmla="*/ 3695700 w 6391275"/>
              <a:gd name="connsiteY19" fmla="*/ 4781550 h 4781550"/>
              <a:gd name="connsiteX20" fmla="*/ 3400425 w 6391275"/>
              <a:gd name="connsiteY20" fmla="*/ 4676775 h 4781550"/>
              <a:gd name="connsiteX21" fmla="*/ 3390900 w 6391275"/>
              <a:gd name="connsiteY21" fmla="*/ 3781425 h 4781550"/>
              <a:gd name="connsiteX22" fmla="*/ 3343275 w 6391275"/>
              <a:gd name="connsiteY22" fmla="*/ 3400425 h 4781550"/>
              <a:gd name="connsiteX23" fmla="*/ 990600 w 6391275"/>
              <a:gd name="connsiteY23" fmla="*/ 3390900 h 4781550"/>
              <a:gd name="connsiteX24" fmla="*/ 552450 w 6391275"/>
              <a:gd name="connsiteY24" fmla="*/ 3362325 h 4781550"/>
              <a:gd name="connsiteX25" fmla="*/ 1000125 w 6391275"/>
              <a:gd name="connsiteY25" fmla="*/ 3038475 h 4781550"/>
              <a:gd name="connsiteX26" fmla="*/ 1085850 w 6391275"/>
              <a:gd name="connsiteY26" fmla="*/ 2371725 h 4781550"/>
              <a:gd name="connsiteX27" fmla="*/ 628650 w 6391275"/>
              <a:gd name="connsiteY27" fmla="*/ 2228850 h 4781550"/>
              <a:gd name="connsiteX28" fmla="*/ 1066800 w 6391275"/>
              <a:gd name="connsiteY28" fmla="*/ 2124075 h 4781550"/>
              <a:gd name="connsiteX29" fmla="*/ 152400 w 6391275"/>
              <a:gd name="connsiteY29" fmla="*/ 1657350 h 4781550"/>
              <a:gd name="connsiteX30" fmla="*/ 114300 w 6391275"/>
              <a:gd name="connsiteY30" fmla="*/ 1676400 h 4781550"/>
              <a:gd name="connsiteX31" fmla="*/ 0 w 6391275"/>
              <a:gd name="connsiteY31" fmla="*/ 1485900 h 4781550"/>
              <a:gd name="connsiteX32" fmla="*/ 1228725 w 6391275"/>
              <a:gd name="connsiteY32" fmla="*/ 1447800 h 4781550"/>
              <a:gd name="connsiteX33" fmla="*/ 1276350 w 6391275"/>
              <a:gd name="connsiteY33" fmla="*/ 3190875 h 4781550"/>
              <a:gd name="connsiteX34" fmla="*/ 3076575 w 6391275"/>
              <a:gd name="connsiteY34" fmla="*/ 3171825 h 4781550"/>
              <a:gd name="connsiteX35" fmla="*/ 3067050 w 6391275"/>
              <a:gd name="connsiteY35" fmla="*/ 2657475 h 4781550"/>
              <a:gd name="connsiteX36" fmla="*/ 3248025 w 6391275"/>
              <a:gd name="connsiteY36" fmla="*/ 3171825 h 4781550"/>
              <a:gd name="connsiteX37" fmla="*/ 3609975 w 6391275"/>
              <a:gd name="connsiteY37" fmla="*/ 3181350 h 4781550"/>
              <a:gd name="connsiteX38" fmla="*/ 3629025 w 6391275"/>
              <a:gd name="connsiteY38" fmla="*/ 4133850 h 4781550"/>
              <a:gd name="connsiteX39" fmla="*/ 5267325 w 6391275"/>
              <a:gd name="connsiteY39" fmla="*/ 4048125 h 4781550"/>
              <a:gd name="connsiteX40" fmla="*/ 5276850 w 6391275"/>
              <a:gd name="connsiteY40" fmla="*/ 2362200 h 4781550"/>
              <a:gd name="connsiteX41" fmla="*/ 5257800 w 6391275"/>
              <a:gd name="connsiteY41" fmla="*/ 723900 h 4781550"/>
              <a:gd name="connsiteX42" fmla="*/ 3381375 w 6391275"/>
              <a:gd name="connsiteY42" fmla="*/ 695325 h 4781550"/>
              <a:gd name="connsiteX43" fmla="*/ 2924175 w 6391275"/>
              <a:gd name="connsiteY43" fmla="*/ 485775 h 4781550"/>
              <a:gd name="connsiteX44" fmla="*/ 3057525 w 6391275"/>
              <a:gd name="connsiteY44" fmla="*/ 66675 h 4781550"/>
              <a:gd name="connsiteX45" fmla="*/ 3419475 w 6391275"/>
              <a:gd name="connsiteY45" fmla="*/ 104775 h 4781550"/>
              <a:gd name="connsiteX46" fmla="*/ 3429000 w 6391275"/>
              <a:gd name="connsiteY46" fmla="*/ 171450 h 4781550"/>
              <a:gd name="connsiteX47" fmla="*/ 3429000 w 6391275"/>
              <a:gd name="connsiteY47" fmla="*/ 171450 h 4781550"/>
              <a:gd name="connsiteX48" fmla="*/ 3395662 w 6391275"/>
              <a:gd name="connsiteY48" fmla="*/ 80962 h 4781550"/>
              <a:gd name="connsiteX0" fmla="*/ 3038475 w 6391275"/>
              <a:gd name="connsiteY0" fmla="*/ 200025 h 4781550"/>
              <a:gd name="connsiteX1" fmla="*/ 3119438 w 6391275"/>
              <a:gd name="connsiteY1" fmla="*/ 42863 h 4781550"/>
              <a:gd name="connsiteX2" fmla="*/ 3105150 w 6391275"/>
              <a:gd name="connsiteY2" fmla="*/ 19050 h 4781550"/>
              <a:gd name="connsiteX3" fmla="*/ 3190875 w 6391275"/>
              <a:gd name="connsiteY3" fmla="*/ 0 h 4781550"/>
              <a:gd name="connsiteX4" fmla="*/ 3324225 w 6391275"/>
              <a:gd name="connsiteY4" fmla="*/ 19050 h 4781550"/>
              <a:gd name="connsiteX5" fmla="*/ 3352800 w 6391275"/>
              <a:gd name="connsiteY5" fmla="*/ 38100 h 4781550"/>
              <a:gd name="connsiteX6" fmla="*/ 3371850 w 6391275"/>
              <a:gd name="connsiteY6" fmla="*/ 66675 h 4781550"/>
              <a:gd name="connsiteX7" fmla="*/ 3409950 w 6391275"/>
              <a:gd name="connsiteY7" fmla="*/ 95250 h 4781550"/>
              <a:gd name="connsiteX8" fmla="*/ 3457575 w 6391275"/>
              <a:gd name="connsiteY8" fmla="*/ 409575 h 4781550"/>
              <a:gd name="connsiteX9" fmla="*/ 5534025 w 6391275"/>
              <a:gd name="connsiteY9" fmla="*/ 409575 h 4781550"/>
              <a:gd name="connsiteX10" fmla="*/ 6162675 w 6391275"/>
              <a:gd name="connsiteY10" fmla="*/ 866775 h 4781550"/>
              <a:gd name="connsiteX11" fmla="*/ 5667375 w 6391275"/>
              <a:gd name="connsiteY11" fmla="*/ 1066800 h 4781550"/>
              <a:gd name="connsiteX12" fmla="*/ 5505450 w 6391275"/>
              <a:gd name="connsiteY12" fmla="*/ 1028700 h 4781550"/>
              <a:gd name="connsiteX13" fmla="*/ 5562600 w 6391275"/>
              <a:gd name="connsiteY13" fmla="*/ 2162175 h 4781550"/>
              <a:gd name="connsiteX14" fmla="*/ 6391275 w 6391275"/>
              <a:gd name="connsiteY14" fmla="*/ 2228850 h 4781550"/>
              <a:gd name="connsiteX15" fmla="*/ 5534025 w 6391275"/>
              <a:gd name="connsiteY15" fmla="*/ 2438400 h 4781550"/>
              <a:gd name="connsiteX16" fmla="*/ 5543550 w 6391275"/>
              <a:gd name="connsiteY16" fmla="*/ 4067175 h 4781550"/>
              <a:gd name="connsiteX17" fmla="*/ 5543550 w 6391275"/>
              <a:gd name="connsiteY17" fmla="*/ 4448175 h 4781550"/>
              <a:gd name="connsiteX18" fmla="*/ 3829050 w 6391275"/>
              <a:gd name="connsiteY18" fmla="*/ 4343400 h 4781550"/>
              <a:gd name="connsiteX19" fmla="*/ 3695700 w 6391275"/>
              <a:gd name="connsiteY19" fmla="*/ 4781550 h 4781550"/>
              <a:gd name="connsiteX20" fmla="*/ 3400425 w 6391275"/>
              <a:gd name="connsiteY20" fmla="*/ 4676775 h 4781550"/>
              <a:gd name="connsiteX21" fmla="*/ 3390900 w 6391275"/>
              <a:gd name="connsiteY21" fmla="*/ 3781425 h 4781550"/>
              <a:gd name="connsiteX22" fmla="*/ 3343275 w 6391275"/>
              <a:gd name="connsiteY22" fmla="*/ 3400425 h 4781550"/>
              <a:gd name="connsiteX23" fmla="*/ 990600 w 6391275"/>
              <a:gd name="connsiteY23" fmla="*/ 3390900 h 4781550"/>
              <a:gd name="connsiteX24" fmla="*/ 552450 w 6391275"/>
              <a:gd name="connsiteY24" fmla="*/ 3362325 h 4781550"/>
              <a:gd name="connsiteX25" fmla="*/ 1000125 w 6391275"/>
              <a:gd name="connsiteY25" fmla="*/ 3038475 h 4781550"/>
              <a:gd name="connsiteX26" fmla="*/ 1085850 w 6391275"/>
              <a:gd name="connsiteY26" fmla="*/ 2371725 h 4781550"/>
              <a:gd name="connsiteX27" fmla="*/ 628650 w 6391275"/>
              <a:gd name="connsiteY27" fmla="*/ 2228850 h 4781550"/>
              <a:gd name="connsiteX28" fmla="*/ 1066800 w 6391275"/>
              <a:gd name="connsiteY28" fmla="*/ 2124075 h 4781550"/>
              <a:gd name="connsiteX29" fmla="*/ 152400 w 6391275"/>
              <a:gd name="connsiteY29" fmla="*/ 1657350 h 4781550"/>
              <a:gd name="connsiteX30" fmla="*/ 38100 w 6391275"/>
              <a:gd name="connsiteY30" fmla="*/ 1607820 h 4781550"/>
              <a:gd name="connsiteX31" fmla="*/ 0 w 6391275"/>
              <a:gd name="connsiteY31" fmla="*/ 1485900 h 4781550"/>
              <a:gd name="connsiteX32" fmla="*/ 1228725 w 6391275"/>
              <a:gd name="connsiteY32" fmla="*/ 1447800 h 4781550"/>
              <a:gd name="connsiteX33" fmla="*/ 1276350 w 6391275"/>
              <a:gd name="connsiteY33" fmla="*/ 3190875 h 4781550"/>
              <a:gd name="connsiteX34" fmla="*/ 3076575 w 6391275"/>
              <a:gd name="connsiteY34" fmla="*/ 3171825 h 4781550"/>
              <a:gd name="connsiteX35" fmla="*/ 3067050 w 6391275"/>
              <a:gd name="connsiteY35" fmla="*/ 2657475 h 4781550"/>
              <a:gd name="connsiteX36" fmla="*/ 3248025 w 6391275"/>
              <a:gd name="connsiteY36" fmla="*/ 3171825 h 4781550"/>
              <a:gd name="connsiteX37" fmla="*/ 3609975 w 6391275"/>
              <a:gd name="connsiteY37" fmla="*/ 3181350 h 4781550"/>
              <a:gd name="connsiteX38" fmla="*/ 3629025 w 6391275"/>
              <a:gd name="connsiteY38" fmla="*/ 4133850 h 4781550"/>
              <a:gd name="connsiteX39" fmla="*/ 5267325 w 6391275"/>
              <a:gd name="connsiteY39" fmla="*/ 4048125 h 4781550"/>
              <a:gd name="connsiteX40" fmla="*/ 5276850 w 6391275"/>
              <a:gd name="connsiteY40" fmla="*/ 2362200 h 4781550"/>
              <a:gd name="connsiteX41" fmla="*/ 5257800 w 6391275"/>
              <a:gd name="connsiteY41" fmla="*/ 723900 h 4781550"/>
              <a:gd name="connsiteX42" fmla="*/ 3381375 w 6391275"/>
              <a:gd name="connsiteY42" fmla="*/ 695325 h 4781550"/>
              <a:gd name="connsiteX43" fmla="*/ 2924175 w 6391275"/>
              <a:gd name="connsiteY43" fmla="*/ 485775 h 4781550"/>
              <a:gd name="connsiteX44" fmla="*/ 3057525 w 6391275"/>
              <a:gd name="connsiteY44" fmla="*/ 66675 h 4781550"/>
              <a:gd name="connsiteX45" fmla="*/ 3419475 w 6391275"/>
              <a:gd name="connsiteY45" fmla="*/ 104775 h 4781550"/>
              <a:gd name="connsiteX46" fmla="*/ 3429000 w 6391275"/>
              <a:gd name="connsiteY46" fmla="*/ 171450 h 4781550"/>
              <a:gd name="connsiteX47" fmla="*/ 3429000 w 6391275"/>
              <a:gd name="connsiteY47" fmla="*/ 171450 h 4781550"/>
              <a:gd name="connsiteX48" fmla="*/ 3395662 w 6391275"/>
              <a:gd name="connsiteY48" fmla="*/ 80962 h 4781550"/>
              <a:gd name="connsiteX0" fmla="*/ 3038475 w 6391275"/>
              <a:gd name="connsiteY0" fmla="*/ 200025 h 4781550"/>
              <a:gd name="connsiteX1" fmla="*/ 3119438 w 6391275"/>
              <a:gd name="connsiteY1" fmla="*/ 42863 h 4781550"/>
              <a:gd name="connsiteX2" fmla="*/ 3105150 w 6391275"/>
              <a:gd name="connsiteY2" fmla="*/ 19050 h 4781550"/>
              <a:gd name="connsiteX3" fmla="*/ 3190875 w 6391275"/>
              <a:gd name="connsiteY3" fmla="*/ 0 h 4781550"/>
              <a:gd name="connsiteX4" fmla="*/ 3324225 w 6391275"/>
              <a:gd name="connsiteY4" fmla="*/ 19050 h 4781550"/>
              <a:gd name="connsiteX5" fmla="*/ 3352800 w 6391275"/>
              <a:gd name="connsiteY5" fmla="*/ 38100 h 4781550"/>
              <a:gd name="connsiteX6" fmla="*/ 3371850 w 6391275"/>
              <a:gd name="connsiteY6" fmla="*/ 66675 h 4781550"/>
              <a:gd name="connsiteX7" fmla="*/ 3409950 w 6391275"/>
              <a:gd name="connsiteY7" fmla="*/ 95250 h 4781550"/>
              <a:gd name="connsiteX8" fmla="*/ 3457575 w 6391275"/>
              <a:gd name="connsiteY8" fmla="*/ 409575 h 4781550"/>
              <a:gd name="connsiteX9" fmla="*/ 5534025 w 6391275"/>
              <a:gd name="connsiteY9" fmla="*/ 409575 h 4781550"/>
              <a:gd name="connsiteX10" fmla="*/ 6162675 w 6391275"/>
              <a:gd name="connsiteY10" fmla="*/ 866775 h 4781550"/>
              <a:gd name="connsiteX11" fmla="*/ 5667375 w 6391275"/>
              <a:gd name="connsiteY11" fmla="*/ 1066800 h 4781550"/>
              <a:gd name="connsiteX12" fmla="*/ 5505450 w 6391275"/>
              <a:gd name="connsiteY12" fmla="*/ 1028700 h 4781550"/>
              <a:gd name="connsiteX13" fmla="*/ 5562600 w 6391275"/>
              <a:gd name="connsiteY13" fmla="*/ 2162175 h 4781550"/>
              <a:gd name="connsiteX14" fmla="*/ 6391275 w 6391275"/>
              <a:gd name="connsiteY14" fmla="*/ 2228850 h 4781550"/>
              <a:gd name="connsiteX15" fmla="*/ 5534025 w 6391275"/>
              <a:gd name="connsiteY15" fmla="*/ 2438400 h 4781550"/>
              <a:gd name="connsiteX16" fmla="*/ 5543550 w 6391275"/>
              <a:gd name="connsiteY16" fmla="*/ 4067175 h 4781550"/>
              <a:gd name="connsiteX17" fmla="*/ 5543550 w 6391275"/>
              <a:gd name="connsiteY17" fmla="*/ 4448175 h 4781550"/>
              <a:gd name="connsiteX18" fmla="*/ 3829050 w 6391275"/>
              <a:gd name="connsiteY18" fmla="*/ 4343400 h 4781550"/>
              <a:gd name="connsiteX19" fmla="*/ 3695700 w 6391275"/>
              <a:gd name="connsiteY19" fmla="*/ 4781550 h 4781550"/>
              <a:gd name="connsiteX20" fmla="*/ 3400425 w 6391275"/>
              <a:gd name="connsiteY20" fmla="*/ 4676775 h 4781550"/>
              <a:gd name="connsiteX21" fmla="*/ 3390900 w 6391275"/>
              <a:gd name="connsiteY21" fmla="*/ 3781425 h 4781550"/>
              <a:gd name="connsiteX22" fmla="*/ 3343275 w 6391275"/>
              <a:gd name="connsiteY22" fmla="*/ 3400425 h 4781550"/>
              <a:gd name="connsiteX23" fmla="*/ 990600 w 6391275"/>
              <a:gd name="connsiteY23" fmla="*/ 3390900 h 4781550"/>
              <a:gd name="connsiteX24" fmla="*/ 552450 w 6391275"/>
              <a:gd name="connsiteY24" fmla="*/ 3362325 h 4781550"/>
              <a:gd name="connsiteX25" fmla="*/ 1000125 w 6391275"/>
              <a:gd name="connsiteY25" fmla="*/ 3038475 h 4781550"/>
              <a:gd name="connsiteX26" fmla="*/ 1085850 w 6391275"/>
              <a:gd name="connsiteY26" fmla="*/ 2371725 h 4781550"/>
              <a:gd name="connsiteX27" fmla="*/ 628650 w 6391275"/>
              <a:gd name="connsiteY27" fmla="*/ 2228850 h 4781550"/>
              <a:gd name="connsiteX28" fmla="*/ 1066800 w 6391275"/>
              <a:gd name="connsiteY28" fmla="*/ 2124075 h 4781550"/>
              <a:gd name="connsiteX29" fmla="*/ 1051560 w 6391275"/>
              <a:gd name="connsiteY29" fmla="*/ 1626870 h 4781550"/>
              <a:gd name="connsiteX30" fmla="*/ 38100 w 6391275"/>
              <a:gd name="connsiteY30" fmla="*/ 1607820 h 4781550"/>
              <a:gd name="connsiteX31" fmla="*/ 0 w 6391275"/>
              <a:gd name="connsiteY31" fmla="*/ 1485900 h 4781550"/>
              <a:gd name="connsiteX32" fmla="*/ 1228725 w 6391275"/>
              <a:gd name="connsiteY32" fmla="*/ 1447800 h 4781550"/>
              <a:gd name="connsiteX33" fmla="*/ 1276350 w 6391275"/>
              <a:gd name="connsiteY33" fmla="*/ 3190875 h 4781550"/>
              <a:gd name="connsiteX34" fmla="*/ 3076575 w 6391275"/>
              <a:gd name="connsiteY34" fmla="*/ 3171825 h 4781550"/>
              <a:gd name="connsiteX35" fmla="*/ 3067050 w 6391275"/>
              <a:gd name="connsiteY35" fmla="*/ 2657475 h 4781550"/>
              <a:gd name="connsiteX36" fmla="*/ 3248025 w 6391275"/>
              <a:gd name="connsiteY36" fmla="*/ 3171825 h 4781550"/>
              <a:gd name="connsiteX37" fmla="*/ 3609975 w 6391275"/>
              <a:gd name="connsiteY37" fmla="*/ 3181350 h 4781550"/>
              <a:gd name="connsiteX38" fmla="*/ 3629025 w 6391275"/>
              <a:gd name="connsiteY38" fmla="*/ 4133850 h 4781550"/>
              <a:gd name="connsiteX39" fmla="*/ 5267325 w 6391275"/>
              <a:gd name="connsiteY39" fmla="*/ 4048125 h 4781550"/>
              <a:gd name="connsiteX40" fmla="*/ 5276850 w 6391275"/>
              <a:gd name="connsiteY40" fmla="*/ 2362200 h 4781550"/>
              <a:gd name="connsiteX41" fmla="*/ 5257800 w 6391275"/>
              <a:gd name="connsiteY41" fmla="*/ 723900 h 4781550"/>
              <a:gd name="connsiteX42" fmla="*/ 3381375 w 6391275"/>
              <a:gd name="connsiteY42" fmla="*/ 695325 h 4781550"/>
              <a:gd name="connsiteX43" fmla="*/ 2924175 w 6391275"/>
              <a:gd name="connsiteY43" fmla="*/ 485775 h 4781550"/>
              <a:gd name="connsiteX44" fmla="*/ 3057525 w 6391275"/>
              <a:gd name="connsiteY44" fmla="*/ 66675 h 4781550"/>
              <a:gd name="connsiteX45" fmla="*/ 3419475 w 6391275"/>
              <a:gd name="connsiteY45" fmla="*/ 104775 h 4781550"/>
              <a:gd name="connsiteX46" fmla="*/ 3429000 w 6391275"/>
              <a:gd name="connsiteY46" fmla="*/ 171450 h 4781550"/>
              <a:gd name="connsiteX47" fmla="*/ 3429000 w 6391275"/>
              <a:gd name="connsiteY47" fmla="*/ 171450 h 4781550"/>
              <a:gd name="connsiteX48" fmla="*/ 3395662 w 6391275"/>
              <a:gd name="connsiteY48" fmla="*/ 80962 h 4781550"/>
              <a:gd name="connsiteX0" fmla="*/ 3038475 w 6391275"/>
              <a:gd name="connsiteY0" fmla="*/ 200025 h 4781550"/>
              <a:gd name="connsiteX1" fmla="*/ 3119438 w 6391275"/>
              <a:gd name="connsiteY1" fmla="*/ 42863 h 4781550"/>
              <a:gd name="connsiteX2" fmla="*/ 3105150 w 6391275"/>
              <a:gd name="connsiteY2" fmla="*/ 19050 h 4781550"/>
              <a:gd name="connsiteX3" fmla="*/ 3190875 w 6391275"/>
              <a:gd name="connsiteY3" fmla="*/ 0 h 4781550"/>
              <a:gd name="connsiteX4" fmla="*/ 3324225 w 6391275"/>
              <a:gd name="connsiteY4" fmla="*/ 19050 h 4781550"/>
              <a:gd name="connsiteX5" fmla="*/ 3352800 w 6391275"/>
              <a:gd name="connsiteY5" fmla="*/ 38100 h 4781550"/>
              <a:gd name="connsiteX6" fmla="*/ 3371850 w 6391275"/>
              <a:gd name="connsiteY6" fmla="*/ 66675 h 4781550"/>
              <a:gd name="connsiteX7" fmla="*/ 3409950 w 6391275"/>
              <a:gd name="connsiteY7" fmla="*/ 95250 h 4781550"/>
              <a:gd name="connsiteX8" fmla="*/ 3457575 w 6391275"/>
              <a:gd name="connsiteY8" fmla="*/ 409575 h 4781550"/>
              <a:gd name="connsiteX9" fmla="*/ 5534025 w 6391275"/>
              <a:gd name="connsiteY9" fmla="*/ 409575 h 4781550"/>
              <a:gd name="connsiteX10" fmla="*/ 6162675 w 6391275"/>
              <a:gd name="connsiteY10" fmla="*/ 866775 h 4781550"/>
              <a:gd name="connsiteX11" fmla="*/ 5667375 w 6391275"/>
              <a:gd name="connsiteY11" fmla="*/ 1066800 h 4781550"/>
              <a:gd name="connsiteX12" fmla="*/ 5505450 w 6391275"/>
              <a:gd name="connsiteY12" fmla="*/ 1028700 h 4781550"/>
              <a:gd name="connsiteX13" fmla="*/ 5562600 w 6391275"/>
              <a:gd name="connsiteY13" fmla="*/ 2162175 h 4781550"/>
              <a:gd name="connsiteX14" fmla="*/ 6391275 w 6391275"/>
              <a:gd name="connsiteY14" fmla="*/ 2228850 h 4781550"/>
              <a:gd name="connsiteX15" fmla="*/ 5534025 w 6391275"/>
              <a:gd name="connsiteY15" fmla="*/ 2438400 h 4781550"/>
              <a:gd name="connsiteX16" fmla="*/ 5543550 w 6391275"/>
              <a:gd name="connsiteY16" fmla="*/ 4067175 h 4781550"/>
              <a:gd name="connsiteX17" fmla="*/ 5520690 w 6391275"/>
              <a:gd name="connsiteY17" fmla="*/ 4570095 h 4781550"/>
              <a:gd name="connsiteX18" fmla="*/ 3829050 w 6391275"/>
              <a:gd name="connsiteY18" fmla="*/ 4343400 h 4781550"/>
              <a:gd name="connsiteX19" fmla="*/ 3695700 w 6391275"/>
              <a:gd name="connsiteY19" fmla="*/ 4781550 h 4781550"/>
              <a:gd name="connsiteX20" fmla="*/ 3400425 w 6391275"/>
              <a:gd name="connsiteY20" fmla="*/ 4676775 h 4781550"/>
              <a:gd name="connsiteX21" fmla="*/ 3390900 w 6391275"/>
              <a:gd name="connsiteY21" fmla="*/ 3781425 h 4781550"/>
              <a:gd name="connsiteX22" fmla="*/ 3343275 w 6391275"/>
              <a:gd name="connsiteY22" fmla="*/ 3400425 h 4781550"/>
              <a:gd name="connsiteX23" fmla="*/ 990600 w 6391275"/>
              <a:gd name="connsiteY23" fmla="*/ 3390900 h 4781550"/>
              <a:gd name="connsiteX24" fmla="*/ 552450 w 6391275"/>
              <a:gd name="connsiteY24" fmla="*/ 3362325 h 4781550"/>
              <a:gd name="connsiteX25" fmla="*/ 1000125 w 6391275"/>
              <a:gd name="connsiteY25" fmla="*/ 3038475 h 4781550"/>
              <a:gd name="connsiteX26" fmla="*/ 1085850 w 6391275"/>
              <a:gd name="connsiteY26" fmla="*/ 2371725 h 4781550"/>
              <a:gd name="connsiteX27" fmla="*/ 628650 w 6391275"/>
              <a:gd name="connsiteY27" fmla="*/ 2228850 h 4781550"/>
              <a:gd name="connsiteX28" fmla="*/ 1066800 w 6391275"/>
              <a:gd name="connsiteY28" fmla="*/ 2124075 h 4781550"/>
              <a:gd name="connsiteX29" fmla="*/ 1051560 w 6391275"/>
              <a:gd name="connsiteY29" fmla="*/ 1626870 h 4781550"/>
              <a:gd name="connsiteX30" fmla="*/ 38100 w 6391275"/>
              <a:gd name="connsiteY30" fmla="*/ 1607820 h 4781550"/>
              <a:gd name="connsiteX31" fmla="*/ 0 w 6391275"/>
              <a:gd name="connsiteY31" fmla="*/ 1485900 h 4781550"/>
              <a:gd name="connsiteX32" fmla="*/ 1228725 w 6391275"/>
              <a:gd name="connsiteY32" fmla="*/ 1447800 h 4781550"/>
              <a:gd name="connsiteX33" fmla="*/ 1276350 w 6391275"/>
              <a:gd name="connsiteY33" fmla="*/ 3190875 h 4781550"/>
              <a:gd name="connsiteX34" fmla="*/ 3076575 w 6391275"/>
              <a:gd name="connsiteY34" fmla="*/ 3171825 h 4781550"/>
              <a:gd name="connsiteX35" fmla="*/ 3067050 w 6391275"/>
              <a:gd name="connsiteY35" fmla="*/ 2657475 h 4781550"/>
              <a:gd name="connsiteX36" fmla="*/ 3248025 w 6391275"/>
              <a:gd name="connsiteY36" fmla="*/ 3171825 h 4781550"/>
              <a:gd name="connsiteX37" fmla="*/ 3609975 w 6391275"/>
              <a:gd name="connsiteY37" fmla="*/ 3181350 h 4781550"/>
              <a:gd name="connsiteX38" fmla="*/ 3629025 w 6391275"/>
              <a:gd name="connsiteY38" fmla="*/ 4133850 h 4781550"/>
              <a:gd name="connsiteX39" fmla="*/ 5267325 w 6391275"/>
              <a:gd name="connsiteY39" fmla="*/ 4048125 h 4781550"/>
              <a:gd name="connsiteX40" fmla="*/ 5276850 w 6391275"/>
              <a:gd name="connsiteY40" fmla="*/ 2362200 h 4781550"/>
              <a:gd name="connsiteX41" fmla="*/ 5257800 w 6391275"/>
              <a:gd name="connsiteY41" fmla="*/ 723900 h 4781550"/>
              <a:gd name="connsiteX42" fmla="*/ 3381375 w 6391275"/>
              <a:gd name="connsiteY42" fmla="*/ 695325 h 4781550"/>
              <a:gd name="connsiteX43" fmla="*/ 2924175 w 6391275"/>
              <a:gd name="connsiteY43" fmla="*/ 485775 h 4781550"/>
              <a:gd name="connsiteX44" fmla="*/ 3057525 w 6391275"/>
              <a:gd name="connsiteY44" fmla="*/ 66675 h 4781550"/>
              <a:gd name="connsiteX45" fmla="*/ 3419475 w 6391275"/>
              <a:gd name="connsiteY45" fmla="*/ 104775 h 4781550"/>
              <a:gd name="connsiteX46" fmla="*/ 3429000 w 6391275"/>
              <a:gd name="connsiteY46" fmla="*/ 171450 h 4781550"/>
              <a:gd name="connsiteX47" fmla="*/ 3429000 w 6391275"/>
              <a:gd name="connsiteY47" fmla="*/ 171450 h 4781550"/>
              <a:gd name="connsiteX48" fmla="*/ 3395662 w 6391275"/>
              <a:gd name="connsiteY48" fmla="*/ 80962 h 4781550"/>
              <a:gd name="connsiteX0" fmla="*/ 3038475 w 6391275"/>
              <a:gd name="connsiteY0" fmla="*/ 200025 h 4781550"/>
              <a:gd name="connsiteX1" fmla="*/ 3119438 w 6391275"/>
              <a:gd name="connsiteY1" fmla="*/ 42863 h 4781550"/>
              <a:gd name="connsiteX2" fmla="*/ 3105150 w 6391275"/>
              <a:gd name="connsiteY2" fmla="*/ 19050 h 4781550"/>
              <a:gd name="connsiteX3" fmla="*/ 3190875 w 6391275"/>
              <a:gd name="connsiteY3" fmla="*/ 0 h 4781550"/>
              <a:gd name="connsiteX4" fmla="*/ 3324225 w 6391275"/>
              <a:gd name="connsiteY4" fmla="*/ 19050 h 4781550"/>
              <a:gd name="connsiteX5" fmla="*/ 3352800 w 6391275"/>
              <a:gd name="connsiteY5" fmla="*/ 38100 h 4781550"/>
              <a:gd name="connsiteX6" fmla="*/ 3371850 w 6391275"/>
              <a:gd name="connsiteY6" fmla="*/ 66675 h 4781550"/>
              <a:gd name="connsiteX7" fmla="*/ 3409950 w 6391275"/>
              <a:gd name="connsiteY7" fmla="*/ 95250 h 4781550"/>
              <a:gd name="connsiteX8" fmla="*/ 3457575 w 6391275"/>
              <a:gd name="connsiteY8" fmla="*/ 409575 h 4781550"/>
              <a:gd name="connsiteX9" fmla="*/ 5534025 w 6391275"/>
              <a:gd name="connsiteY9" fmla="*/ 409575 h 4781550"/>
              <a:gd name="connsiteX10" fmla="*/ 5629275 w 6391275"/>
              <a:gd name="connsiteY10" fmla="*/ 773430 h 4781550"/>
              <a:gd name="connsiteX11" fmla="*/ 6162675 w 6391275"/>
              <a:gd name="connsiteY11" fmla="*/ 866775 h 4781550"/>
              <a:gd name="connsiteX12" fmla="*/ 5667375 w 6391275"/>
              <a:gd name="connsiteY12" fmla="*/ 1066800 h 4781550"/>
              <a:gd name="connsiteX13" fmla="*/ 5505450 w 6391275"/>
              <a:gd name="connsiteY13" fmla="*/ 1028700 h 4781550"/>
              <a:gd name="connsiteX14" fmla="*/ 5562600 w 6391275"/>
              <a:gd name="connsiteY14" fmla="*/ 2162175 h 4781550"/>
              <a:gd name="connsiteX15" fmla="*/ 6391275 w 6391275"/>
              <a:gd name="connsiteY15" fmla="*/ 2228850 h 4781550"/>
              <a:gd name="connsiteX16" fmla="*/ 5534025 w 6391275"/>
              <a:gd name="connsiteY16" fmla="*/ 2438400 h 4781550"/>
              <a:gd name="connsiteX17" fmla="*/ 5543550 w 6391275"/>
              <a:gd name="connsiteY17" fmla="*/ 4067175 h 4781550"/>
              <a:gd name="connsiteX18" fmla="*/ 5520690 w 6391275"/>
              <a:gd name="connsiteY18" fmla="*/ 4570095 h 4781550"/>
              <a:gd name="connsiteX19" fmla="*/ 3829050 w 6391275"/>
              <a:gd name="connsiteY19" fmla="*/ 4343400 h 4781550"/>
              <a:gd name="connsiteX20" fmla="*/ 3695700 w 6391275"/>
              <a:gd name="connsiteY20" fmla="*/ 4781550 h 4781550"/>
              <a:gd name="connsiteX21" fmla="*/ 3400425 w 6391275"/>
              <a:gd name="connsiteY21" fmla="*/ 4676775 h 4781550"/>
              <a:gd name="connsiteX22" fmla="*/ 3390900 w 6391275"/>
              <a:gd name="connsiteY22" fmla="*/ 3781425 h 4781550"/>
              <a:gd name="connsiteX23" fmla="*/ 3343275 w 6391275"/>
              <a:gd name="connsiteY23" fmla="*/ 3400425 h 4781550"/>
              <a:gd name="connsiteX24" fmla="*/ 990600 w 6391275"/>
              <a:gd name="connsiteY24" fmla="*/ 3390900 h 4781550"/>
              <a:gd name="connsiteX25" fmla="*/ 552450 w 6391275"/>
              <a:gd name="connsiteY25" fmla="*/ 3362325 h 4781550"/>
              <a:gd name="connsiteX26" fmla="*/ 1000125 w 6391275"/>
              <a:gd name="connsiteY26" fmla="*/ 3038475 h 4781550"/>
              <a:gd name="connsiteX27" fmla="*/ 1085850 w 6391275"/>
              <a:gd name="connsiteY27" fmla="*/ 2371725 h 4781550"/>
              <a:gd name="connsiteX28" fmla="*/ 628650 w 6391275"/>
              <a:gd name="connsiteY28" fmla="*/ 2228850 h 4781550"/>
              <a:gd name="connsiteX29" fmla="*/ 1066800 w 6391275"/>
              <a:gd name="connsiteY29" fmla="*/ 2124075 h 4781550"/>
              <a:gd name="connsiteX30" fmla="*/ 1051560 w 6391275"/>
              <a:gd name="connsiteY30" fmla="*/ 1626870 h 4781550"/>
              <a:gd name="connsiteX31" fmla="*/ 38100 w 6391275"/>
              <a:gd name="connsiteY31" fmla="*/ 1607820 h 4781550"/>
              <a:gd name="connsiteX32" fmla="*/ 0 w 6391275"/>
              <a:gd name="connsiteY32" fmla="*/ 1485900 h 4781550"/>
              <a:gd name="connsiteX33" fmla="*/ 1228725 w 6391275"/>
              <a:gd name="connsiteY33" fmla="*/ 1447800 h 4781550"/>
              <a:gd name="connsiteX34" fmla="*/ 1276350 w 6391275"/>
              <a:gd name="connsiteY34" fmla="*/ 3190875 h 4781550"/>
              <a:gd name="connsiteX35" fmla="*/ 3076575 w 6391275"/>
              <a:gd name="connsiteY35" fmla="*/ 3171825 h 4781550"/>
              <a:gd name="connsiteX36" fmla="*/ 3067050 w 6391275"/>
              <a:gd name="connsiteY36" fmla="*/ 2657475 h 4781550"/>
              <a:gd name="connsiteX37" fmla="*/ 3248025 w 6391275"/>
              <a:gd name="connsiteY37" fmla="*/ 3171825 h 4781550"/>
              <a:gd name="connsiteX38" fmla="*/ 3609975 w 6391275"/>
              <a:gd name="connsiteY38" fmla="*/ 3181350 h 4781550"/>
              <a:gd name="connsiteX39" fmla="*/ 3629025 w 6391275"/>
              <a:gd name="connsiteY39" fmla="*/ 4133850 h 4781550"/>
              <a:gd name="connsiteX40" fmla="*/ 5267325 w 6391275"/>
              <a:gd name="connsiteY40" fmla="*/ 4048125 h 4781550"/>
              <a:gd name="connsiteX41" fmla="*/ 5276850 w 6391275"/>
              <a:gd name="connsiteY41" fmla="*/ 2362200 h 4781550"/>
              <a:gd name="connsiteX42" fmla="*/ 5257800 w 6391275"/>
              <a:gd name="connsiteY42" fmla="*/ 723900 h 4781550"/>
              <a:gd name="connsiteX43" fmla="*/ 3381375 w 6391275"/>
              <a:gd name="connsiteY43" fmla="*/ 695325 h 4781550"/>
              <a:gd name="connsiteX44" fmla="*/ 2924175 w 6391275"/>
              <a:gd name="connsiteY44" fmla="*/ 485775 h 4781550"/>
              <a:gd name="connsiteX45" fmla="*/ 3057525 w 6391275"/>
              <a:gd name="connsiteY45" fmla="*/ 66675 h 4781550"/>
              <a:gd name="connsiteX46" fmla="*/ 3419475 w 6391275"/>
              <a:gd name="connsiteY46" fmla="*/ 104775 h 4781550"/>
              <a:gd name="connsiteX47" fmla="*/ 3429000 w 6391275"/>
              <a:gd name="connsiteY47" fmla="*/ 171450 h 4781550"/>
              <a:gd name="connsiteX48" fmla="*/ 3429000 w 6391275"/>
              <a:gd name="connsiteY48" fmla="*/ 171450 h 4781550"/>
              <a:gd name="connsiteX49" fmla="*/ 3395662 w 6391275"/>
              <a:gd name="connsiteY49" fmla="*/ 80962 h 4781550"/>
              <a:gd name="connsiteX0" fmla="*/ 3038475 w 6391275"/>
              <a:gd name="connsiteY0" fmla="*/ 200025 h 4781550"/>
              <a:gd name="connsiteX1" fmla="*/ 3119438 w 6391275"/>
              <a:gd name="connsiteY1" fmla="*/ 42863 h 4781550"/>
              <a:gd name="connsiteX2" fmla="*/ 3105150 w 6391275"/>
              <a:gd name="connsiteY2" fmla="*/ 19050 h 4781550"/>
              <a:gd name="connsiteX3" fmla="*/ 3190875 w 6391275"/>
              <a:gd name="connsiteY3" fmla="*/ 0 h 4781550"/>
              <a:gd name="connsiteX4" fmla="*/ 3324225 w 6391275"/>
              <a:gd name="connsiteY4" fmla="*/ 19050 h 4781550"/>
              <a:gd name="connsiteX5" fmla="*/ 3352800 w 6391275"/>
              <a:gd name="connsiteY5" fmla="*/ 38100 h 4781550"/>
              <a:gd name="connsiteX6" fmla="*/ 3371850 w 6391275"/>
              <a:gd name="connsiteY6" fmla="*/ 66675 h 4781550"/>
              <a:gd name="connsiteX7" fmla="*/ 3409950 w 6391275"/>
              <a:gd name="connsiteY7" fmla="*/ 95250 h 4781550"/>
              <a:gd name="connsiteX8" fmla="*/ 3457575 w 6391275"/>
              <a:gd name="connsiteY8" fmla="*/ 409575 h 4781550"/>
              <a:gd name="connsiteX9" fmla="*/ 5534025 w 6391275"/>
              <a:gd name="connsiteY9" fmla="*/ 409575 h 4781550"/>
              <a:gd name="connsiteX10" fmla="*/ 5629275 w 6391275"/>
              <a:gd name="connsiteY10" fmla="*/ 773430 h 4781550"/>
              <a:gd name="connsiteX11" fmla="*/ 6162675 w 6391275"/>
              <a:gd name="connsiteY11" fmla="*/ 866775 h 4781550"/>
              <a:gd name="connsiteX12" fmla="*/ 5674995 w 6391275"/>
              <a:gd name="connsiteY12" fmla="*/ 982980 h 4781550"/>
              <a:gd name="connsiteX13" fmla="*/ 5505450 w 6391275"/>
              <a:gd name="connsiteY13" fmla="*/ 1028700 h 4781550"/>
              <a:gd name="connsiteX14" fmla="*/ 5562600 w 6391275"/>
              <a:gd name="connsiteY14" fmla="*/ 2162175 h 4781550"/>
              <a:gd name="connsiteX15" fmla="*/ 6391275 w 6391275"/>
              <a:gd name="connsiteY15" fmla="*/ 2228850 h 4781550"/>
              <a:gd name="connsiteX16" fmla="*/ 5534025 w 6391275"/>
              <a:gd name="connsiteY16" fmla="*/ 2438400 h 4781550"/>
              <a:gd name="connsiteX17" fmla="*/ 5543550 w 6391275"/>
              <a:gd name="connsiteY17" fmla="*/ 4067175 h 4781550"/>
              <a:gd name="connsiteX18" fmla="*/ 5520690 w 6391275"/>
              <a:gd name="connsiteY18" fmla="*/ 4570095 h 4781550"/>
              <a:gd name="connsiteX19" fmla="*/ 3829050 w 6391275"/>
              <a:gd name="connsiteY19" fmla="*/ 4343400 h 4781550"/>
              <a:gd name="connsiteX20" fmla="*/ 3695700 w 6391275"/>
              <a:gd name="connsiteY20" fmla="*/ 4781550 h 4781550"/>
              <a:gd name="connsiteX21" fmla="*/ 3400425 w 6391275"/>
              <a:gd name="connsiteY21" fmla="*/ 4676775 h 4781550"/>
              <a:gd name="connsiteX22" fmla="*/ 3390900 w 6391275"/>
              <a:gd name="connsiteY22" fmla="*/ 3781425 h 4781550"/>
              <a:gd name="connsiteX23" fmla="*/ 3343275 w 6391275"/>
              <a:gd name="connsiteY23" fmla="*/ 3400425 h 4781550"/>
              <a:gd name="connsiteX24" fmla="*/ 990600 w 6391275"/>
              <a:gd name="connsiteY24" fmla="*/ 3390900 h 4781550"/>
              <a:gd name="connsiteX25" fmla="*/ 552450 w 6391275"/>
              <a:gd name="connsiteY25" fmla="*/ 3362325 h 4781550"/>
              <a:gd name="connsiteX26" fmla="*/ 1000125 w 6391275"/>
              <a:gd name="connsiteY26" fmla="*/ 3038475 h 4781550"/>
              <a:gd name="connsiteX27" fmla="*/ 1085850 w 6391275"/>
              <a:gd name="connsiteY27" fmla="*/ 2371725 h 4781550"/>
              <a:gd name="connsiteX28" fmla="*/ 628650 w 6391275"/>
              <a:gd name="connsiteY28" fmla="*/ 2228850 h 4781550"/>
              <a:gd name="connsiteX29" fmla="*/ 1066800 w 6391275"/>
              <a:gd name="connsiteY29" fmla="*/ 2124075 h 4781550"/>
              <a:gd name="connsiteX30" fmla="*/ 1051560 w 6391275"/>
              <a:gd name="connsiteY30" fmla="*/ 1626870 h 4781550"/>
              <a:gd name="connsiteX31" fmla="*/ 38100 w 6391275"/>
              <a:gd name="connsiteY31" fmla="*/ 1607820 h 4781550"/>
              <a:gd name="connsiteX32" fmla="*/ 0 w 6391275"/>
              <a:gd name="connsiteY32" fmla="*/ 1485900 h 4781550"/>
              <a:gd name="connsiteX33" fmla="*/ 1228725 w 6391275"/>
              <a:gd name="connsiteY33" fmla="*/ 1447800 h 4781550"/>
              <a:gd name="connsiteX34" fmla="*/ 1276350 w 6391275"/>
              <a:gd name="connsiteY34" fmla="*/ 3190875 h 4781550"/>
              <a:gd name="connsiteX35" fmla="*/ 3076575 w 6391275"/>
              <a:gd name="connsiteY35" fmla="*/ 3171825 h 4781550"/>
              <a:gd name="connsiteX36" fmla="*/ 3067050 w 6391275"/>
              <a:gd name="connsiteY36" fmla="*/ 2657475 h 4781550"/>
              <a:gd name="connsiteX37" fmla="*/ 3248025 w 6391275"/>
              <a:gd name="connsiteY37" fmla="*/ 3171825 h 4781550"/>
              <a:gd name="connsiteX38" fmla="*/ 3609975 w 6391275"/>
              <a:gd name="connsiteY38" fmla="*/ 3181350 h 4781550"/>
              <a:gd name="connsiteX39" fmla="*/ 3629025 w 6391275"/>
              <a:gd name="connsiteY39" fmla="*/ 4133850 h 4781550"/>
              <a:gd name="connsiteX40" fmla="*/ 5267325 w 6391275"/>
              <a:gd name="connsiteY40" fmla="*/ 4048125 h 4781550"/>
              <a:gd name="connsiteX41" fmla="*/ 5276850 w 6391275"/>
              <a:gd name="connsiteY41" fmla="*/ 2362200 h 4781550"/>
              <a:gd name="connsiteX42" fmla="*/ 5257800 w 6391275"/>
              <a:gd name="connsiteY42" fmla="*/ 723900 h 4781550"/>
              <a:gd name="connsiteX43" fmla="*/ 3381375 w 6391275"/>
              <a:gd name="connsiteY43" fmla="*/ 695325 h 4781550"/>
              <a:gd name="connsiteX44" fmla="*/ 2924175 w 6391275"/>
              <a:gd name="connsiteY44" fmla="*/ 485775 h 4781550"/>
              <a:gd name="connsiteX45" fmla="*/ 3057525 w 6391275"/>
              <a:gd name="connsiteY45" fmla="*/ 66675 h 4781550"/>
              <a:gd name="connsiteX46" fmla="*/ 3419475 w 6391275"/>
              <a:gd name="connsiteY46" fmla="*/ 104775 h 4781550"/>
              <a:gd name="connsiteX47" fmla="*/ 3429000 w 6391275"/>
              <a:gd name="connsiteY47" fmla="*/ 171450 h 4781550"/>
              <a:gd name="connsiteX48" fmla="*/ 3429000 w 6391275"/>
              <a:gd name="connsiteY48" fmla="*/ 171450 h 4781550"/>
              <a:gd name="connsiteX49" fmla="*/ 3395662 w 6391275"/>
              <a:gd name="connsiteY49" fmla="*/ 80962 h 4781550"/>
              <a:gd name="connsiteX0" fmla="*/ 3038475 w 6391275"/>
              <a:gd name="connsiteY0" fmla="*/ 200025 h 4781550"/>
              <a:gd name="connsiteX1" fmla="*/ 3119438 w 6391275"/>
              <a:gd name="connsiteY1" fmla="*/ 42863 h 4781550"/>
              <a:gd name="connsiteX2" fmla="*/ 3105150 w 6391275"/>
              <a:gd name="connsiteY2" fmla="*/ 19050 h 4781550"/>
              <a:gd name="connsiteX3" fmla="*/ 3190875 w 6391275"/>
              <a:gd name="connsiteY3" fmla="*/ 0 h 4781550"/>
              <a:gd name="connsiteX4" fmla="*/ 3324225 w 6391275"/>
              <a:gd name="connsiteY4" fmla="*/ 19050 h 4781550"/>
              <a:gd name="connsiteX5" fmla="*/ 3352800 w 6391275"/>
              <a:gd name="connsiteY5" fmla="*/ 38100 h 4781550"/>
              <a:gd name="connsiteX6" fmla="*/ 3371850 w 6391275"/>
              <a:gd name="connsiteY6" fmla="*/ 66675 h 4781550"/>
              <a:gd name="connsiteX7" fmla="*/ 3409950 w 6391275"/>
              <a:gd name="connsiteY7" fmla="*/ 95250 h 4781550"/>
              <a:gd name="connsiteX8" fmla="*/ 3457575 w 6391275"/>
              <a:gd name="connsiteY8" fmla="*/ 409575 h 4781550"/>
              <a:gd name="connsiteX9" fmla="*/ 5534025 w 6391275"/>
              <a:gd name="connsiteY9" fmla="*/ 409575 h 4781550"/>
              <a:gd name="connsiteX10" fmla="*/ 5629275 w 6391275"/>
              <a:gd name="connsiteY10" fmla="*/ 773430 h 4781550"/>
              <a:gd name="connsiteX11" fmla="*/ 6162675 w 6391275"/>
              <a:gd name="connsiteY11" fmla="*/ 866775 h 4781550"/>
              <a:gd name="connsiteX12" fmla="*/ 6055995 w 6391275"/>
              <a:gd name="connsiteY12" fmla="*/ 1078230 h 4781550"/>
              <a:gd name="connsiteX13" fmla="*/ 5674995 w 6391275"/>
              <a:gd name="connsiteY13" fmla="*/ 982980 h 4781550"/>
              <a:gd name="connsiteX14" fmla="*/ 5505450 w 6391275"/>
              <a:gd name="connsiteY14" fmla="*/ 1028700 h 4781550"/>
              <a:gd name="connsiteX15" fmla="*/ 5562600 w 6391275"/>
              <a:gd name="connsiteY15" fmla="*/ 2162175 h 4781550"/>
              <a:gd name="connsiteX16" fmla="*/ 6391275 w 6391275"/>
              <a:gd name="connsiteY16" fmla="*/ 2228850 h 4781550"/>
              <a:gd name="connsiteX17" fmla="*/ 5534025 w 6391275"/>
              <a:gd name="connsiteY17" fmla="*/ 2438400 h 4781550"/>
              <a:gd name="connsiteX18" fmla="*/ 5543550 w 6391275"/>
              <a:gd name="connsiteY18" fmla="*/ 4067175 h 4781550"/>
              <a:gd name="connsiteX19" fmla="*/ 5520690 w 6391275"/>
              <a:gd name="connsiteY19" fmla="*/ 4570095 h 4781550"/>
              <a:gd name="connsiteX20" fmla="*/ 3829050 w 6391275"/>
              <a:gd name="connsiteY20" fmla="*/ 4343400 h 4781550"/>
              <a:gd name="connsiteX21" fmla="*/ 3695700 w 6391275"/>
              <a:gd name="connsiteY21" fmla="*/ 4781550 h 4781550"/>
              <a:gd name="connsiteX22" fmla="*/ 3400425 w 6391275"/>
              <a:gd name="connsiteY22" fmla="*/ 4676775 h 4781550"/>
              <a:gd name="connsiteX23" fmla="*/ 3390900 w 6391275"/>
              <a:gd name="connsiteY23" fmla="*/ 3781425 h 4781550"/>
              <a:gd name="connsiteX24" fmla="*/ 3343275 w 6391275"/>
              <a:gd name="connsiteY24" fmla="*/ 3400425 h 4781550"/>
              <a:gd name="connsiteX25" fmla="*/ 990600 w 6391275"/>
              <a:gd name="connsiteY25" fmla="*/ 3390900 h 4781550"/>
              <a:gd name="connsiteX26" fmla="*/ 552450 w 6391275"/>
              <a:gd name="connsiteY26" fmla="*/ 3362325 h 4781550"/>
              <a:gd name="connsiteX27" fmla="*/ 1000125 w 6391275"/>
              <a:gd name="connsiteY27" fmla="*/ 3038475 h 4781550"/>
              <a:gd name="connsiteX28" fmla="*/ 1085850 w 6391275"/>
              <a:gd name="connsiteY28" fmla="*/ 2371725 h 4781550"/>
              <a:gd name="connsiteX29" fmla="*/ 628650 w 6391275"/>
              <a:gd name="connsiteY29" fmla="*/ 2228850 h 4781550"/>
              <a:gd name="connsiteX30" fmla="*/ 1066800 w 6391275"/>
              <a:gd name="connsiteY30" fmla="*/ 2124075 h 4781550"/>
              <a:gd name="connsiteX31" fmla="*/ 1051560 w 6391275"/>
              <a:gd name="connsiteY31" fmla="*/ 1626870 h 4781550"/>
              <a:gd name="connsiteX32" fmla="*/ 38100 w 6391275"/>
              <a:gd name="connsiteY32" fmla="*/ 1607820 h 4781550"/>
              <a:gd name="connsiteX33" fmla="*/ 0 w 6391275"/>
              <a:gd name="connsiteY33" fmla="*/ 1485900 h 4781550"/>
              <a:gd name="connsiteX34" fmla="*/ 1228725 w 6391275"/>
              <a:gd name="connsiteY34" fmla="*/ 1447800 h 4781550"/>
              <a:gd name="connsiteX35" fmla="*/ 1276350 w 6391275"/>
              <a:gd name="connsiteY35" fmla="*/ 3190875 h 4781550"/>
              <a:gd name="connsiteX36" fmla="*/ 3076575 w 6391275"/>
              <a:gd name="connsiteY36" fmla="*/ 3171825 h 4781550"/>
              <a:gd name="connsiteX37" fmla="*/ 3067050 w 6391275"/>
              <a:gd name="connsiteY37" fmla="*/ 2657475 h 4781550"/>
              <a:gd name="connsiteX38" fmla="*/ 3248025 w 6391275"/>
              <a:gd name="connsiteY38" fmla="*/ 3171825 h 4781550"/>
              <a:gd name="connsiteX39" fmla="*/ 3609975 w 6391275"/>
              <a:gd name="connsiteY39" fmla="*/ 3181350 h 4781550"/>
              <a:gd name="connsiteX40" fmla="*/ 3629025 w 6391275"/>
              <a:gd name="connsiteY40" fmla="*/ 4133850 h 4781550"/>
              <a:gd name="connsiteX41" fmla="*/ 5267325 w 6391275"/>
              <a:gd name="connsiteY41" fmla="*/ 4048125 h 4781550"/>
              <a:gd name="connsiteX42" fmla="*/ 5276850 w 6391275"/>
              <a:gd name="connsiteY42" fmla="*/ 2362200 h 4781550"/>
              <a:gd name="connsiteX43" fmla="*/ 5257800 w 6391275"/>
              <a:gd name="connsiteY43" fmla="*/ 723900 h 4781550"/>
              <a:gd name="connsiteX44" fmla="*/ 3381375 w 6391275"/>
              <a:gd name="connsiteY44" fmla="*/ 695325 h 4781550"/>
              <a:gd name="connsiteX45" fmla="*/ 2924175 w 6391275"/>
              <a:gd name="connsiteY45" fmla="*/ 485775 h 4781550"/>
              <a:gd name="connsiteX46" fmla="*/ 3057525 w 6391275"/>
              <a:gd name="connsiteY46" fmla="*/ 66675 h 4781550"/>
              <a:gd name="connsiteX47" fmla="*/ 3419475 w 6391275"/>
              <a:gd name="connsiteY47" fmla="*/ 104775 h 4781550"/>
              <a:gd name="connsiteX48" fmla="*/ 3429000 w 6391275"/>
              <a:gd name="connsiteY48" fmla="*/ 171450 h 4781550"/>
              <a:gd name="connsiteX49" fmla="*/ 3429000 w 6391275"/>
              <a:gd name="connsiteY49" fmla="*/ 171450 h 4781550"/>
              <a:gd name="connsiteX50" fmla="*/ 3395662 w 6391275"/>
              <a:gd name="connsiteY50" fmla="*/ 80962 h 4781550"/>
              <a:gd name="connsiteX0" fmla="*/ 3038475 w 6391275"/>
              <a:gd name="connsiteY0" fmla="*/ 200025 h 4781550"/>
              <a:gd name="connsiteX1" fmla="*/ 3119438 w 6391275"/>
              <a:gd name="connsiteY1" fmla="*/ 42863 h 4781550"/>
              <a:gd name="connsiteX2" fmla="*/ 3105150 w 6391275"/>
              <a:gd name="connsiteY2" fmla="*/ 19050 h 4781550"/>
              <a:gd name="connsiteX3" fmla="*/ 3190875 w 6391275"/>
              <a:gd name="connsiteY3" fmla="*/ 0 h 4781550"/>
              <a:gd name="connsiteX4" fmla="*/ 3324225 w 6391275"/>
              <a:gd name="connsiteY4" fmla="*/ 19050 h 4781550"/>
              <a:gd name="connsiteX5" fmla="*/ 3352800 w 6391275"/>
              <a:gd name="connsiteY5" fmla="*/ 38100 h 4781550"/>
              <a:gd name="connsiteX6" fmla="*/ 3371850 w 6391275"/>
              <a:gd name="connsiteY6" fmla="*/ 66675 h 4781550"/>
              <a:gd name="connsiteX7" fmla="*/ 3409950 w 6391275"/>
              <a:gd name="connsiteY7" fmla="*/ 95250 h 4781550"/>
              <a:gd name="connsiteX8" fmla="*/ 3457575 w 6391275"/>
              <a:gd name="connsiteY8" fmla="*/ 409575 h 4781550"/>
              <a:gd name="connsiteX9" fmla="*/ 5534025 w 6391275"/>
              <a:gd name="connsiteY9" fmla="*/ 409575 h 4781550"/>
              <a:gd name="connsiteX10" fmla="*/ 5629275 w 6391275"/>
              <a:gd name="connsiteY10" fmla="*/ 773430 h 4781550"/>
              <a:gd name="connsiteX11" fmla="*/ 6162675 w 6391275"/>
              <a:gd name="connsiteY11" fmla="*/ 866775 h 4781550"/>
              <a:gd name="connsiteX12" fmla="*/ 6055995 w 6391275"/>
              <a:gd name="connsiteY12" fmla="*/ 1078230 h 4781550"/>
              <a:gd name="connsiteX13" fmla="*/ 5674995 w 6391275"/>
              <a:gd name="connsiteY13" fmla="*/ 982980 h 4781550"/>
              <a:gd name="connsiteX14" fmla="*/ 5505450 w 6391275"/>
              <a:gd name="connsiteY14" fmla="*/ 1028700 h 4781550"/>
              <a:gd name="connsiteX15" fmla="*/ 5562600 w 6391275"/>
              <a:gd name="connsiteY15" fmla="*/ 2162175 h 4781550"/>
              <a:gd name="connsiteX16" fmla="*/ 6391275 w 6391275"/>
              <a:gd name="connsiteY16" fmla="*/ 2228850 h 4781550"/>
              <a:gd name="connsiteX17" fmla="*/ 5534025 w 6391275"/>
              <a:gd name="connsiteY17" fmla="*/ 2438400 h 4781550"/>
              <a:gd name="connsiteX18" fmla="*/ 5543550 w 6391275"/>
              <a:gd name="connsiteY18" fmla="*/ 4067175 h 4781550"/>
              <a:gd name="connsiteX19" fmla="*/ 5520690 w 6391275"/>
              <a:gd name="connsiteY19" fmla="*/ 4570095 h 4781550"/>
              <a:gd name="connsiteX20" fmla="*/ 3829050 w 6391275"/>
              <a:gd name="connsiteY20" fmla="*/ 4343400 h 4781550"/>
              <a:gd name="connsiteX21" fmla="*/ 3695700 w 6391275"/>
              <a:gd name="connsiteY21" fmla="*/ 4781550 h 4781550"/>
              <a:gd name="connsiteX22" fmla="*/ 3400425 w 6391275"/>
              <a:gd name="connsiteY22" fmla="*/ 4676775 h 4781550"/>
              <a:gd name="connsiteX23" fmla="*/ 3390900 w 6391275"/>
              <a:gd name="connsiteY23" fmla="*/ 3781425 h 4781550"/>
              <a:gd name="connsiteX24" fmla="*/ 3343275 w 6391275"/>
              <a:gd name="connsiteY24" fmla="*/ 3400425 h 4781550"/>
              <a:gd name="connsiteX25" fmla="*/ 990600 w 6391275"/>
              <a:gd name="connsiteY25" fmla="*/ 3390900 h 4781550"/>
              <a:gd name="connsiteX26" fmla="*/ 552450 w 6391275"/>
              <a:gd name="connsiteY26" fmla="*/ 3362325 h 4781550"/>
              <a:gd name="connsiteX27" fmla="*/ 1000125 w 6391275"/>
              <a:gd name="connsiteY27" fmla="*/ 3038475 h 4781550"/>
              <a:gd name="connsiteX28" fmla="*/ 1085850 w 6391275"/>
              <a:gd name="connsiteY28" fmla="*/ 2371725 h 4781550"/>
              <a:gd name="connsiteX29" fmla="*/ 628650 w 6391275"/>
              <a:gd name="connsiteY29" fmla="*/ 2228850 h 4781550"/>
              <a:gd name="connsiteX30" fmla="*/ 1066800 w 6391275"/>
              <a:gd name="connsiteY30" fmla="*/ 2124075 h 4781550"/>
              <a:gd name="connsiteX31" fmla="*/ 1051560 w 6391275"/>
              <a:gd name="connsiteY31" fmla="*/ 1626870 h 4781550"/>
              <a:gd name="connsiteX32" fmla="*/ 38100 w 6391275"/>
              <a:gd name="connsiteY32" fmla="*/ 1607820 h 4781550"/>
              <a:gd name="connsiteX33" fmla="*/ 0 w 6391275"/>
              <a:gd name="connsiteY33" fmla="*/ 1485900 h 4781550"/>
              <a:gd name="connsiteX34" fmla="*/ 1228725 w 6391275"/>
              <a:gd name="connsiteY34" fmla="*/ 1447800 h 4781550"/>
              <a:gd name="connsiteX35" fmla="*/ 1276350 w 6391275"/>
              <a:gd name="connsiteY35" fmla="*/ 3190875 h 4781550"/>
              <a:gd name="connsiteX36" fmla="*/ 3076575 w 6391275"/>
              <a:gd name="connsiteY36" fmla="*/ 3171825 h 4781550"/>
              <a:gd name="connsiteX37" fmla="*/ 3067050 w 6391275"/>
              <a:gd name="connsiteY37" fmla="*/ 2657475 h 4781550"/>
              <a:gd name="connsiteX38" fmla="*/ 3248025 w 6391275"/>
              <a:gd name="connsiteY38" fmla="*/ 3171825 h 4781550"/>
              <a:gd name="connsiteX39" fmla="*/ 3609975 w 6391275"/>
              <a:gd name="connsiteY39" fmla="*/ 3181350 h 4781550"/>
              <a:gd name="connsiteX40" fmla="*/ 3629025 w 6391275"/>
              <a:gd name="connsiteY40" fmla="*/ 4133850 h 4781550"/>
              <a:gd name="connsiteX41" fmla="*/ 5267325 w 6391275"/>
              <a:gd name="connsiteY41" fmla="*/ 4048125 h 4781550"/>
              <a:gd name="connsiteX42" fmla="*/ 5276850 w 6391275"/>
              <a:gd name="connsiteY42" fmla="*/ 2362200 h 4781550"/>
              <a:gd name="connsiteX43" fmla="*/ 5257800 w 6391275"/>
              <a:gd name="connsiteY43" fmla="*/ 723900 h 4781550"/>
              <a:gd name="connsiteX44" fmla="*/ 3381375 w 6391275"/>
              <a:gd name="connsiteY44" fmla="*/ 695325 h 4781550"/>
              <a:gd name="connsiteX45" fmla="*/ 3076575 w 6391275"/>
              <a:gd name="connsiteY45" fmla="*/ 729615 h 4781550"/>
              <a:gd name="connsiteX46" fmla="*/ 3057525 w 6391275"/>
              <a:gd name="connsiteY46" fmla="*/ 66675 h 4781550"/>
              <a:gd name="connsiteX47" fmla="*/ 3419475 w 6391275"/>
              <a:gd name="connsiteY47" fmla="*/ 104775 h 4781550"/>
              <a:gd name="connsiteX48" fmla="*/ 3429000 w 6391275"/>
              <a:gd name="connsiteY48" fmla="*/ 171450 h 4781550"/>
              <a:gd name="connsiteX49" fmla="*/ 3429000 w 6391275"/>
              <a:gd name="connsiteY49" fmla="*/ 171450 h 4781550"/>
              <a:gd name="connsiteX50" fmla="*/ 3395662 w 6391275"/>
              <a:gd name="connsiteY50" fmla="*/ 80962 h 4781550"/>
              <a:gd name="connsiteX0" fmla="*/ 3038475 w 6391275"/>
              <a:gd name="connsiteY0" fmla="*/ 200025 h 4781550"/>
              <a:gd name="connsiteX1" fmla="*/ 3119438 w 6391275"/>
              <a:gd name="connsiteY1" fmla="*/ 42863 h 4781550"/>
              <a:gd name="connsiteX2" fmla="*/ 3105150 w 6391275"/>
              <a:gd name="connsiteY2" fmla="*/ 19050 h 4781550"/>
              <a:gd name="connsiteX3" fmla="*/ 3190875 w 6391275"/>
              <a:gd name="connsiteY3" fmla="*/ 0 h 4781550"/>
              <a:gd name="connsiteX4" fmla="*/ 3324225 w 6391275"/>
              <a:gd name="connsiteY4" fmla="*/ 19050 h 4781550"/>
              <a:gd name="connsiteX5" fmla="*/ 3352800 w 6391275"/>
              <a:gd name="connsiteY5" fmla="*/ 38100 h 4781550"/>
              <a:gd name="connsiteX6" fmla="*/ 3371850 w 6391275"/>
              <a:gd name="connsiteY6" fmla="*/ 66675 h 4781550"/>
              <a:gd name="connsiteX7" fmla="*/ 3409950 w 6391275"/>
              <a:gd name="connsiteY7" fmla="*/ 95250 h 4781550"/>
              <a:gd name="connsiteX8" fmla="*/ 3457575 w 6391275"/>
              <a:gd name="connsiteY8" fmla="*/ 409575 h 4781550"/>
              <a:gd name="connsiteX9" fmla="*/ 5534025 w 6391275"/>
              <a:gd name="connsiteY9" fmla="*/ 409575 h 4781550"/>
              <a:gd name="connsiteX10" fmla="*/ 5629275 w 6391275"/>
              <a:gd name="connsiteY10" fmla="*/ 773430 h 4781550"/>
              <a:gd name="connsiteX11" fmla="*/ 6162675 w 6391275"/>
              <a:gd name="connsiteY11" fmla="*/ 866775 h 4781550"/>
              <a:gd name="connsiteX12" fmla="*/ 6055995 w 6391275"/>
              <a:gd name="connsiteY12" fmla="*/ 1078230 h 4781550"/>
              <a:gd name="connsiteX13" fmla="*/ 5674995 w 6391275"/>
              <a:gd name="connsiteY13" fmla="*/ 982980 h 4781550"/>
              <a:gd name="connsiteX14" fmla="*/ 5505450 w 6391275"/>
              <a:gd name="connsiteY14" fmla="*/ 1028700 h 4781550"/>
              <a:gd name="connsiteX15" fmla="*/ 5562600 w 6391275"/>
              <a:gd name="connsiteY15" fmla="*/ 2162175 h 4781550"/>
              <a:gd name="connsiteX16" fmla="*/ 6391275 w 6391275"/>
              <a:gd name="connsiteY16" fmla="*/ 2228850 h 4781550"/>
              <a:gd name="connsiteX17" fmla="*/ 5534025 w 6391275"/>
              <a:gd name="connsiteY17" fmla="*/ 2438400 h 4781550"/>
              <a:gd name="connsiteX18" fmla="*/ 5543550 w 6391275"/>
              <a:gd name="connsiteY18" fmla="*/ 4067175 h 4781550"/>
              <a:gd name="connsiteX19" fmla="*/ 5520690 w 6391275"/>
              <a:gd name="connsiteY19" fmla="*/ 4570095 h 4781550"/>
              <a:gd name="connsiteX20" fmla="*/ 3829050 w 6391275"/>
              <a:gd name="connsiteY20" fmla="*/ 4343400 h 4781550"/>
              <a:gd name="connsiteX21" fmla="*/ 3695700 w 6391275"/>
              <a:gd name="connsiteY21" fmla="*/ 4781550 h 4781550"/>
              <a:gd name="connsiteX22" fmla="*/ 3400425 w 6391275"/>
              <a:gd name="connsiteY22" fmla="*/ 4676775 h 4781550"/>
              <a:gd name="connsiteX23" fmla="*/ 3390900 w 6391275"/>
              <a:gd name="connsiteY23" fmla="*/ 3781425 h 4781550"/>
              <a:gd name="connsiteX24" fmla="*/ 3343275 w 6391275"/>
              <a:gd name="connsiteY24" fmla="*/ 3400425 h 4781550"/>
              <a:gd name="connsiteX25" fmla="*/ 990600 w 6391275"/>
              <a:gd name="connsiteY25" fmla="*/ 3390900 h 4781550"/>
              <a:gd name="connsiteX26" fmla="*/ 552450 w 6391275"/>
              <a:gd name="connsiteY26" fmla="*/ 3362325 h 4781550"/>
              <a:gd name="connsiteX27" fmla="*/ 1000125 w 6391275"/>
              <a:gd name="connsiteY27" fmla="*/ 3038475 h 4781550"/>
              <a:gd name="connsiteX28" fmla="*/ 1085850 w 6391275"/>
              <a:gd name="connsiteY28" fmla="*/ 2371725 h 4781550"/>
              <a:gd name="connsiteX29" fmla="*/ 628650 w 6391275"/>
              <a:gd name="connsiteY29" fmla="*/ 2228850 h 4781550"/>
              <a:gd name="connsiteX30" fmla="*/ 1066800 w 6391275"/>
              <a:gd name="connsiteY30" fmla="*/ 2124075 h 4781550"/>
              <a:gd name="connsiteX31" fmla="*/ 1051560 w 6391275"/>
              <a:gd name="connsiteY31" fmla="*/ 1626870 h 4781550"/>
              <a:gd name="connsiteX32" fmla="*/ 38100 w 6391275"/>
              <a:gd name="connsiteY32" fmla="*/ 1607820 h 4781550"/>
              <a:gd name="connsiteX33" fmla="*/ 0 w 6391275"/>
              <a:gd name="connsiteY33" fmla="*/ 1485900 h 4781550"/>
              <a:gd name="connsiteX34" fmla="*/ 1228725 w 6391275"/>
              <a:gd name="connsiteY34" fmla="*/ 1447800 h 4781550"/>
              <a:gd name="connsiteX35" fmla="*/ 1276350 w 6391275"/>
              <a:gd name="connsiteY35" fmla="*/ 3190875 h 4781550"/>
              <a:gd name="connsiteX36" fmla="*/ 3076575 w 6391275"/>
              <a:gd name="connsiteY36" fmla="*/ 3171825 h 4781550"/>
              <a:gd name="connsiteX37" fmla="*/ 3067050 w 6391275"/>
              <a:gd name="connsiteY37" fmla="*/ 2657475 h 4781550"/>
              <a:gd name="connsiteX38" fmla="*/ 3228975 w 6391275"/>
              <a:gd name="connsiteY38" fmla="*/ 2945130 h 4781550"/>
              <a:gd name="connsiteX39" fmla="*/ 3248025 w 6391275"/>
              <a:gd name="connsiteY39" fmla="*/ 3171825 h 4781550"/>
              <a:gd name="connsiteX40" fmla="*/ 3609975 w 6391275"/>
              <a:gd name="connsiteY40" fmla="*/ 3181350 h 4781550"/>
              <a:gd name="connsiteX41" fmla="*/ 3629025 w 6391275"/>
              <a:gd name="connsiteY41" fmla="*/ 4133850 h 4781550"/>
              <a:gd name="connsiteX42" fmla="*/ 5267325 w 6391275"/>
              <a:gd name="connsiteY42" fmla="*/ 4048125 h 4781550"/>
              <a:gd name="connsiteX43" fmla="*/ 5276850 w 6391275"/>
              <a:gd name="connsiteY43" fmla="*/ 2362200 h 4781550"/>
              <a:gd name="connsiteX44" fmla="*/ 5257800 w 6391275"/>
              <a:gd name="connsiteY44" fmla="*/ 723900 h 4781550"/>
              <a:gd name="connsiteX45" fmla="*/ 3381375 w 6391275"/>
              <a:gd name="connsiteY45" fmla="*/ 695325 h 4781550"/>
              <a:gd name="connsiteX46" fmla="*/ 3076575 w 6391275"/>
              <a:gd name="connsiteY46" fmla="*/ 729615 h 4781550"/>
              <a:gd name="connsiteX47" fmla="*/ 3057525 w 6391275"/>
              <a:gd name="connsiteY47" fmla="*/ 66675 h 4781550"/>
              <a:gd name="connsiteX48" fmla="*/ 3419475 w 6391275"/>
              <a:gd name="connsiteY48" fmla="*/ 104775 h 4781550"/>
              <a:gd name="connsiteX49" fmla="*/ 3429000 w 6391275"/>
              <a:gd name="connsiteY49" fmla="*/ 171450 h 4781550"/>
              <a:gd name="connsiteX50" fmla="*/ 3429000 w 6391275"/>
              <a:gd name="connsiteY50" fmla="*/ 171450 h 4781550"/>
              <a:gd name="connsiteX51" fmla="*/ 3395662 w 6391275"/>
              <a:gd name="connsiteY51" fmla="*/ 80962 h 4781550"/>
              <a:gd name="connsiteX0" fmla="*/ 3038475 w 6391275"/>
              <a:gd name="connsiteY0" fmla="*/ 200025 h 4781550"/>
              <a:gd name="connsiteX1" fmla="*/ 3119438 w 6391275"/>
              <a:gd name="connsiteY1" fmla="*/ 42863 h 4781550"/>
              <a:gd name="connsiteX2" fmla="*/ 3105150 w 6391275"/>
              <a:gd name="connsiteY2" fmla="*/ 19050 h 4781550"/>
              <a:gd name="connsiteX3" fmla="*/ 3190875 w 6391275"/>
              <a:gd name="connsiteY3" fmla="*/ 0 h 4781550"/>
              <a:gd name="connsiteX4" fmla="*/ 3324225 w 6391275"/>
              <a:gd name="connsiteY4" fmla="*/ 19050 h 4781550"/>
              <a:gd name="connsiteX5" fmla="*/ 3352800 w 6391275"/>
              <a:gd name="connsiteY5" fmla="*/ 38100 h 4781550"/>
              <a:gd name="connsiteX6" fmla="*/ 3371850 w 6391275"/>
              <a:gd name="connsiteY6" fmla="*/ 66675 h 4781550"/>
              <a:gd name="connsiteX7" fmla="*/ 3409950 w 6391275"/>
              <a:gd name="connsiteY7" fmla="*/ 95250 h 4781550"/>
              <a:gd name="connsiteX8" fmla="*/ 3457575 w 6391275"/>
              <a:gd name="connsiteY8" fmla="*/ 409575 h 4781550"/>
              <a:gd name="connsiteX9" fmla="*/ 5534025 w 6391275"/>
              <a:gd name="connsiteY9" fmla="*/ 409575 h 4781550"/>
              <a:gd name="connsiteX10" fmla="*/ 5629275 w 6391275"/>
              <a:gd name="connsiteY10" fmla="*/ 773430 h 4781550"/>
              <a:gd name="connsiteX11" fmla="*/ 6162675 w 6391275"/>
              <a:gd name="connsiteY11" fmla="*/ 866775 h 4781550"/>
              <a:gd name="connsiteX12" fmla="*/ 6055995 w 6391275"/>
              <a:gd name="connsiteY12" fmla="*/ 1078230 h 4781550"/>
              <a:gd name="connsiteX13" fmla="*/ 5674995 w 6391275"/>
              <a:gd name="connsiteY13" fmla="*/ 982980 h 4781550"/>
              <a:gd name="connsiteX14" fmla="*/ 5505450 w 6391275"/>
              <a:gd name="connsiteY14" fmla="*/ 1028700 h 4781550"/>
              <a:gd name="connsiteX15" fmla="*/ 5562600 w 6391275"/>
              <a:gd name="connsiteY15" fmla="*/ 2162175 h 4781550"/>
              <a:gd name="connsiteX16" fmla="*/ 6391275 w 6391275"/>
              <a:gd name="connsiteY16" fmla="*/ 2228850 h 4781550"/>
              <a:gd name="connsiteX17" fmla="*/ 5534025 w 6391275"/>
              <a:gd name="connsiteY17" fmla="*/ 2438400 h 4781550"/>
              <a:gd name="connsiteX18" fmla="*/ 5543550 w 6391275"/>
              <a:gd name="connsiteY18" fmla="*/ 4067175 h 4781550"/>
              <a:gd name="connsiteX19" fmla="*/ 5520690 w 6391275"/>
              <a:gd name="connsiteY19" fmla="*/ 4570095 h 4781550"/>
              <a:gd name="connsiteX20" fmla="*/ 3829050 w 6391275"/>
              <a:gd name="connsiteY20" fmla="*/ 4343400 h 4781550"/>
              <a:gd name="connsiteX21" fmla="*/ 3695700 w 6391275"/>
              <a:gd name="connsiteY21" fmla="*/ 4781550 h 4781550"/>
              <a:gd name="connsiteX22" fmla="*/ 3400425 w 6391275"/>
              <a:gd name="connsiteY22" fmla="*/ 4676775 h 4781550"/>
              <a:gd name="connsiteX23" fmla="*/ 3390900 w 6391275"/>
              <a:gd name="connsiteY23" fmla="*/ 3781425 h 4781550"/>
              <a:gd name="connsiteX24" fmla="*/ 3343275 w 6391275"/>
              <a:gd name="connsiteY24" fmla="*/ 3400425 h 4781550"/>
              <a:gd name="connsiteX25" fmla="*/ 990600 w 6391275"/>
              <a:gd name="connsiteY25" fmla="*/ 3390900 h 4781550"/>
              <a:gd name="connsiteX26" fmla="*/ 552450 w 6391275"/>
              <a:gd name="connsiteY26" fmla="*/ 3362325 h 4781550"/>
              <a:gd name="connsiteX27" fmla="*/ 1000125 w 6391275"/>
              <a:gd name="connsiteY27" fmla="*/ 3038475 h 4781550"/>
              <a:gd name="connsiteX28" fmla="*/ 1085850 w 6391275"/>
              <a:gd name="connsiteY28" fmla="*/ 2371725 h 4781550"/>
              <a:gd name="connsiteX29" fmla="*/ 628650 w 6391275"/>
              <a:gd name="connsiteY29" fmla="*/ 2228850 h 4781550"/>
              <a:gd name="connsiteX30" fmla="*/ 1066800 w 6391275"/>
              <a:gd name="connsiteY30" fmla="*/ 2124075 h 4781550"/>
              <a:gd name="connsiteX31" fmla="*/ 1051560 w 6391275"/>
              <a:gd name="connsiteY31" fmla="*/ 1626870 h 4781550"/>
              <a:gd name="connsiteX32" fmla="*/ 38100 w 6391275"/>
              <a:gd name="connsiteY32" fmla="*/ 1607820 h 4781550"/>
              <a:gd name="connsiteX33" fmla="*/ 0 w 6391275"/>
              <a:gd name="connsiteY33" fmla="*/ 1485900 h 4781550"/>
              <a:gd name="connsiteX34" fmla="*/ 1228725 w 6391275"/>
              <a:gd name="connsiteY34" fmla="*/ 1447800 h 4781550"/>
              <a:gd name="connsiteX35" fmla="*/ 1276350 w 6391275"/>
              <a:gd name="connsiteY35" fmla="*/ 3190875 h 4781550"/>
              <a:gd name="connsiteX36" fmla="*/ 3076575 w 6391275"/>
              <a:gd name="connsiteY36" fmla="*/ 3171825 h 4781550"/>
              <a:gd name="connsiteX37" fmla="*/ 3067050 w 6391275"/>
              <a:gd name="connsiteY37" fmla="*/ 2657475 h 4781550"/>
              <a:gd name="connsiteX38" fmla="*/ 3244215 w 6391275"/>
              <a:gd name="connsiteY38" fmla="*/ 2708910 h 4781550"/>
              <a:gd name="connsiteX39" fmla="*/ 3248025 w 6391275"/>
              <a:gd name="connsiteY39" fmla="*/ 3171825 h 4781550"/>
              <a:gd name="connsiteX40" fmla="*/ 3609975 w 6391275"/>
              <a:gd name="connsiteY40" fmla="*/ 3181350 h 4781550"/>
              <a:gd name="connsiteX41" fmla="*/ 3629025 w 6391275"/>
              <a:gd name="connsiteY41" fmla="*/ 4133850 h 4781550"/>
              <a:gd name="connsiteX42" fmla="*/ 5267325 w 6391275"/>
              <a:gd name="connsiteY42" fmla="*/ 4048125 h 4781550"/>
              <a:gd name="connsiteX43" fmla="*/ 5276850 w 6391275"/>
              <a:gd name="connsiteY43" fmla="*/ 2362200 h 4781550"/>
              <a:gd name="connsiteX44" fmla="*/ 5257800 w 6391275"/>
              <a:gd name="connsiteY44" fmla="*/ 723900 h 4781550"/>
              <a:gd name="connsiteX45" fmla="*/ 3381375 w 6391275"/>
              <a:gd name="connsiteY45" fmla="*/ 695325 h 4781550"/>
              <a:gd name="connsiteX46" fmla="*/ 3076575 w 6391275"/>
              <a:gd name="connsiteY46" fmla="*/ 729615 h 4781550"/>
              <a:gd name="connsiteX47" fmla="*/ 3057525 w 6391275"/>
              <a:gd name="connsiteY47" fmla="*/ 66675 h 4781550"/>
              <a:gd name="connsiteX48" fmla="*/ 3419475 w 6391275"/>
              <a:gd name="connsiteY48" fmla="*/ 104775 h 4781550"/>
              <a:gd name="connsiteX49" fmla="*/ 3429000 w 6391275"/>
              <a:gd name="connsiteY49" fmla="*/ 171450 h 4781550"/>
              <a:gd name="connsiteX50" fmla="*/ 3429000 w 6391275"/>
              <a:gd name="connsiteY50" fmla="*/ 171450 h 4781550"/>
              <a:gd name="connsiteX51" fmla="*/ 3395662 w 6391275"/>
              <a:gd name="connsiteY51" fmla="*/ 80962 h 4781550"/>
              <a:gd name="connsiteX0" fmla="*/ 3038475 w 6391275"/>
              <a:gd name="connsiteY0" fmla="*/ 200025 h 4781550"/>
              <a:gd name="connsiteX1" fmla="*/ 3119438 w 6391275"/>
              <a:gd name="connsiteY1" fmla="*/ 42863 h 4781550"/>
              <a:gd name="connsiteX2" fmla="*/ 3105150 w 6391275"/>
              <a:gd name="connsiteY2" fmla="*/ 19050 h 4781550"/>
              <a:gd name="connsiteX3" fmla="*/ 3190875 w 6391275"/>
              <a:gd name="connsiteY3" fmla="*/ 0 h 4781550"/>
              <a:gd name="connsiteX4" fmla="*/ 3324225 w 6391275"/>
              <a:gd name="connsiteY4" fmla="*/ 19050 h 4781550"/>
              <a:gd name="connsiteX5" fmla="*/ 3352800 w 6391275"/>
              <a:gd name="connsiteY5" fmla="*/ 38100 h 4781550"/>
              <a:gd name="connsiteX6" fmla="*/ 3371850 w 6391275"/>
              <a:gd name="connsiteY6" fmla="*/ 66675 h 4781550"/>
              <a:gd name="connsiteX7" fmla="*/ 3409950 w 6391275"/>
              <a:gd name="connsiteY7" fmla="*/ 95250 h 4781550"/>
              <a:gd name="connsiteX8" fmla="*/ 3457575 w 6391275"/>
              <a:gd name="connsiteY8" fmla="*/ 409575 h 4781550"/>
              <a:gd name="connsiteX9" fmla="*/ 5534025 w 6391275"/>
              <a:gd name="connsiteY9" fmla="*/ 409575 h 4781550"/>
              <a:gd name="connsiteX10" fmla="*/ 5629275 w 6391275"/>
              <a:gd name="connsiteY10" fmla="*/ 773430 h 4781550"/>
              <a:gd name="connsiteX11" fmla="*/ 6162675 w 6391275"/>
              <a:gd name="connsiteY11" fmla="*/ 866775 h 4781550"/>
              <a:gd name="connsiteX12" fmla="*/ 6055995 w 6391275"/>
              <a:gd name="connsiteY12" fmla="*/ 1078230 h 4781550"/>
              <a:gd name="connsiteX13" fmla="*/ 5674995 w 6391275"/>
              <a:gd name="connsiteY13" fmla="*/ 982980 h 4781550"/>
              <a:gd name="connsiteX14" fmla="*/ 5505450 w 6391275"/>
              <a:gd name="connsiteY14" fmla="*/ 1028700 h 4781550"/>
              <a:gd name="connsiteX15" fmla="*/ 5562600 w 6391275"/>
              <a:gd name="connsiteY15" fmla="*/ 2162175 h 4781550"/>
              <a:gd name="connsiteX16" fmla="*/ 6391275 w 6391275"/>
              <a:gd name="connsiteY16" fmla="*/ 2228850 h 4781550"/>
              <a:gd name="connsiteX17" fmla="*/ 5534025 w 6391275"/>
              <a:gd name="connsiteY17" fmla="*/ 2438400 h 4781550"/>
              <a:gd name="connsiteX18" fmla="*/ 5543550 w 6391275"/>
              <a:gd name="connsiteY18" fmla="*/ 4067175 h 4781550"/>
              <a:gd name="connsiteX19" fmla="*/ 5577840 w 6391275"/>
              <a:gd name="connsiteY19" fmla="*/ 4370070 h 4781550"/>
              <a:gd name="connsiteX20" fmla="*/ 3829050 w 6391275"/>
              <a:gd name="connsiteY20" fmla="*/ 4343400 h 4781550"/>
              <a:gd name="connsiteX21" fmla="*/ 3695700 w 6391275"/>
              <a:gd name="connsiteY21" fmla="*/ 4781550 h 4781550"/>
              <a:gd name="connsiteX22" fmla="*/ 3400425 w 6391275"/>
              <a:gd name="connsiteY22" fmla="*/ 4676775 h 4781550"/>
              <a:gd name="connsiteX23" fmla="*/ 3390900 w 6391275"/>
              <a:gd name="connsiteY23" fmla="*/ 3781425 h 4781550"/>
              <a:gd name="connsiteX24" fmla="*/ 3343275 w 6391275"/>
              <a:gd name="connsiteY24" fmla="*/ 3400425 h 4781550"/>
              <a:gd name="connsiteX25" fmla="*/ 990600 w 6391275"/>
              <a:gd name="connsiteY25" fmla="*/ 3390900 h 4781550"/>
              <a:gd name="connsiteX26" fmla="*/ 552450 w 6391275"/>
              <a:gd name="connsiteY26" fmla="*/ 3362325 h 4781550"/>
              <a:gd name="connsiteX27" fmla="*/ 1000125 w 6391275"/>
              <a:gd name="connsiteY27" fmla="*/ 3038475 h 4781550"/>
              <a:gd name="connsiteX28" fmla="*/ 1085850 w 6391275"/>
              <a:gd name="connsiteY28" fmla="*/ 2371725 h 4781550"/>
              <a:gd name="connsiteX29" fmla="*/ 628650 w 6391275"/>
              <a:gd name="connsiteY29" fmla="*/ 2228850 h 4781550"/>
              <a:gd name="connsiteX30" fmla="*/ 1066800 w 6391275"/>
              <a:gd name="connsiteY30" fmla="*/ 2124075 h 4781550"/>
              <a:gd name="connsiteX31" fmla="*/ 1051560 w 6391275"/>
              <a:gd name="connsiteY31" fmla="*/ 1626870 h 4781550"/>
              <a:gd name="connsiteX32" fmla="*/ 38100 w 6391275"/>
              <a:gd name="connsiteY32" fmla="*/ 1607820 h 4781550"/>
              <a:gd name="connsiteX33" fmla="*/ 0 w 6391275"/>
              <a:gd name="connsiteY33" fmla="*/ 1485900 h 4781550"/>
              <a:gd name="connsiteX34" fmla="*/ 1228725 w 6391275"/>
              <a:gd name="connsiteY34" fmla="*/ 1447800 h 4781550"/>
              <a:gd name="connsiteX35" fmla="*/ 1276350 w 6391275"/>
              <a:gd name="connsiteY35" fmla="*/ 3190875 h 4781550"/>
              <a:gd name="connsiteX36" fmla="*/ 3076575 w 6391275"/>
              <a:gd name="connsiteY36" fmla="*/ 3171825 h 4781550"/>
              <a:gd name="connsiteX37" fmla="*/ 3067050 w 6391275"/>
              <a:gd name="connsiteY37" fmla="*/ 2657475 h 4781550"/>
              <a:gd name="connsiteX38" fmla="*/ 3244215 w 6391275"/>
              <a:gd name="connsiteY38" fmla="*/ 2708910 h 4781550"/>
              <a:gd name="connsiteX39" fmla="*/ 3248025 w 6391275"/>
              <a:gd name="connsiteY39" fmla="*/ 3171825 h 4781550"/>
              <a:gd name="connsiteX40" fmla="*/ 3609975 w 6391275"/>
              <a:gd name="connsiteY40" fmla="*/ 3181350 h 4781550"/>
              <a:gd name="connsiteX41" fmla="*/ 3629025 w 6391275"/>
              <a:gd name="connsiteY41" fmla="*/ 4133850 h 4781550"/>
              <a:gd name="connsiteX42" fmla="*/ 5267325 w 6391275"/>
              <a:gd name="connsiteY42" fmla="*/ 4048125 h 4781550"/>
              <a:gd name="connsiteX43" fmla="*/ 5276850 w 6391275"/>
              <a:gd name="connsiteY43" fmla="*/ 2362200 h 4781550"/>
              <a:gd name="connsiteX44" fmla="*/ 5257800 w 6391275"/>
              <a:gd name="connsiteY44" fmla="*/ 723900 h 4781550"/>
              <a:gd name="connsiteX45" fmla="*/ 3381375 w 6391275"/>
              <a:gd name="connsiteY45" fmla="*/ 695325 h 4781550"/>
              <a:gd name="connsiteX46" fmla="*/ 3076575 w 6391275"/>
              <a:gd name="connsiteY46" fmla="*/ 729615 h 4781550"/>
              <a:gd name="connsiteX47" fmla="*/ 3057525 w 6391275"/>
              <a:gd name="connsiteY47" fmla="*/ 66675 h 4781550"/>
              <a:gd name="connsiteX48" fmla="*/ 3419475 w 6391275"/>
              <a:gd name="connsiteY48" fmla="*/ 104775 h 4781550"/>
              <a:gd name="connsiteX49" fmla="*/ 3429000 w 6391275"/>
              <a:gd name="connsiteY49" fmla="*/ 171450 h 4781550"/>
              <a:gd name="connsiteX50" fmla="*/ 3429000 w 6391275"/>
              <a:gd name="connsiteY50" fmla="*/ 171450 h 4781550"/>
              <a:gd name="connsiteX51" fmla="*/ 3395662 w 6391275"/>
              <a:gd name="connsiteY51" fmla="*/ 80962 h 47815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6391275" h="4781550">
                <a:moveTo>
                  <a:pt x="3038475" y="200025"/>
                </a:moveTo>
                <a:lnTo>
                  <a:pt x="3119438" y="42863"/>
                </a:lnTo>
                <a:cubicBezTo>
                  <a:pt x="3127759" y="13740"/>
                  <a:pt x="3093244" y="26194"/>
                  <a:pt x="3105150" y="19050"/>
                </a:cubicBezTo>
                <a:cubicBezTo>
                  <a:pt x="3117056" y="11906"/>
                  <a:pt x="3154363" y="0"/>
                  <a:pt x="3190875" y="0"/>
                </a:cubicBezTo>
                <a:cubicBezTo>
                  <a:pt x="3203400" y="1392"/>
                  <a:pt x="3298686" y="9473"/>
                  <a:pt x="3324225" y="19050"/>
                </a:cubicBezTo>
                <a:cubicBezTo>
                  <a:pt x="3334944" y="23070"/>
                  <a:pt x="3343275" y="31750"/>
                  <a:pt x="3352800" y="38100"/>
                </a:cubicBezTo>
                <a:cubicBezTo>
                  <a:pt x="3359150" y="47625"/>
                  <a:pt x="3363056" y="59346"/>
                  <a:pt x="3371850" y="66675"/>
                </a:cubicBezTo>
                <a:cubicBezTo>
                  <a:pt x="3412790" y="100792"/>
                  <a:pt x="3409950" y="68474"/>
                  <a:pt x="3409950" y="95250"/>
                </a:cubicBezTo>
                <a:lnTo>
                  <a:pt x="3457575" y="409575"/>
                </a:lnTo>
                <a:lnTo>
                  <a:pt x="5534025" y="409575"/>
                </a:lnTo>
                <a:cubicBezTo>
                  <a:pt x="5621655" y="467360"/>
                  <a:pt x="5541645" y="715645"/>
                  <a:pt x="5629275" y="773430"/>
                </a:cubicBezTo>
                <a:lnTo>
                  <a:pt x="6162675" y="866775"/>
                </a:lnTo>
                <a:cubicBezTo>
                  <a:pt x="6073775" y="886460"/>
                  <a:pt x="6144895" y="1058545"/>
                  <a:pt x="6055995" y="1078230"/>
                </a:cubicBezTo>
                <a:lnTo>
                  <a:pt x="5674995" y="982980"/>
                </a:lnTo>
                <a:lnTo>
                  <a:pt x="5505450" y="1028700"/>
                </a:lnTo>
                <a:lnTo>
                  <a:pt x="5562600" y="2162175"/>
                </a:lnTo>
                <a:lnTo>
                  <a:pt x="6391275" y="2228850"/>
                </a:lnTo>
                <a:lnTo>
                  <a:pt x="5534025" y="2438400"/>
                </a:lnTo>
                <a:lnTo>
                  <a:pt x="5543550" y="4067175"/>
                </a:lnTo>
                <a:lnTo>
                  <a:pt x="5577840" y="4370070"/>
                </a:lnTo>
                <a:lnTo>
                  <a:pt x="3829050" y="4343400"/>
                </a:lnTo>
                <a:lnTo>
                  <a:pt x="3695700" y="4781550"/>
                </a:lnTo>
                <a:lnTo>
                  <a:pt x="3400425" y="4676775"/>
                </a:lnTo>
                <a:lnTo>
                  <a:pt x="3390900" y="3781425"/>
                </a:lnTo>
                <a:lnTo>
                  <a:pt x="3343275" y="3400425"/>
                </a:lnTo>
                <a:lnTo>
                  <a:pt x="990600" y="3390900"/>
                </a:lnTo>
                <a:lnTo>
                  <a:pt x="552450" y="3362325"/>
                </a:lnTo>
                <a:lnTo>
                  <a:pt x="1000125" y="3038475"/>
                </a:lnTo>
                <a:lnTo>
                  <a:pt x="1085850" y="2371725"/>
                </a:lnTo>
                <a:lnTo>
                  <a:pt x="628650" y="2228850"/>
                </a:lnTo>
                <a:lnTo>
                  <a:pt x="1066800" y="2124075"/>
                </a:lnTo>
                <a:lnTo>
                  <a:pt x="1051560" y="1626870"/>
                </a:lnTo>
                <a:lnTo>
                  <a:pt x="38100" y="1607820"/>
                </a:lnTo>
                <a:lnTo>
                  <a:pt x="0" y="1485900"/>
                </a:lnTo>
                <a:lnTo>
                  <a:pt x="1228725" y="1447800"/>
                </a:lnTo>
                <a:lnTo>
                  <a:pt x="1276350" y="3190875"/>
                </a:lnTo>
                <a:lnTo>
                  <a:pt x="3076575" y="3171825"/>
                </a:lnTo>
                <a:lnTo>
                  <a:pt x="3067050" y="2657475"/>
                </a:lnTo>
                <a:cubicBezTo>
                  <a:pt x="3098165" y="2730500"/>
                  <a:pt x="3213100" y="2635885"/>
                  <a:pt x="3244215" y="2708910"/>
                </a:cubicBezTo>
                <a:lnTo>
                  <a:pt x="3248025" y="3171825"/>
                </a:lnTo>
                <a:lnTo>
                  <a:pt x="3609975" y="3181350"/>
                </a:lnTo>
                <a:lnTo>
                  <a:pt x="3629025" y="4133850"/>
                </a:lnTo>
                <a:lnTo>
                  <a:pt x="5267325" y="4048125"/>
                </a:lnTo>
                <a:lnTo>
                  <a:pt x="5276850" y="2362200"/>
                </a:lnTo>
                <a:lnTo>
                  <a:pt x="5257800" y="723900"/>
                </a:lnTo>
                <a:lnTo>
                  <a:pt x="3381375" y="695325"/>
                </a:lnTo>
                <a:lnTo>
                  <a:pt x="3076575" y="729615"/>
                </a:lnTo>
                <a:lnTo>
                  <a:pt x="3057525" y="66675"/>
                </a:lnTo>
                <a:lnTo>
                  <a:pt x="3419475" y="104775"/>
                </a:lnTo>
                <a:lnTo>
                  <a:pt x="3429000" y="171450"/>
                </a:lnTo>
                <a:lnTo>
                  <a:pt x="3429000" y="171450"/>
                </a:lnTo>
                <a:lnTo>
                  <a:pt x="3395662" y="80962"/>
                </a:lnTo>
              </a:path>
            </a:pathLst>
          </a:custGeom>
          <a:solidFill>
            <a:srgbClr val="C00000">
              <a:alpha val="44000"/>
            </a:srgb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5740021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63</TotalTime>
  <Words>97</Words>
  <Application>Microsoft Macintosh PowerPoint</Application>
  <PresentationFormat>宽屏</PresentationFormat>
  <Paragraphs>25</Paragraphs>
  <Slides>15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15</vt:i4>
      </vt:variant>
    </vt:vector>
  </HeadingPairs>
  <TitlesOfParts>
    <vt:vector size="19" baseType="lpstr">
      <vt:lpstr>等线</vt:lpstr>
      <vt:lpstr>等线 Light</vt:lpstr>
      <vt:lpstr>Arial</vt:lpstr>
      <vt:lpstr>Office 主题​​</vt:lpstr>
      <vt:lpstr>蓝牙遥控避障巡线小车</vt:lpstr>
      <vt:lpstr>超声波雷达</vt:lpstr>
      <vt:lpstr>超声波雷达</vt:lpstr>
      <vt:lpstr>两个L298N带四个电机</vt:lpstr>
      <vt:lpstr>5路灰度传感器</vt:lpstr>
      <vt:lpstr>蓝牙</vt:lpstr>
      <vt:lpstr>全部电路连线</vt:lpstr>
      <vt:lpstr>全部电路连线 </vt:lpstr>
      <vt:lpstr>全部电路连线 --供电部分</vt:lpstr>
      <vt:lpstr>全部电路连线 --L298N部分</vt:lpstr>
      <vt:lpstr>全部电路连线 --蓝牙部分</vt:lpstr>
      <vt:lpstr>全部电路连线 --超声波部分</vt:lpstr>
      <vt:lpstr>全部电路连线 --巡线器部分</vt:lpstr>
      <vt:lpstr>全部电路连线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蓝牙遥控避障巡线小车</dc:title>
  <dc:creator>Microsoft Office User</dc:creator>
  <cp:lastModifiedBy>Microsoft Office User</cp:lastModifiedBy>
  <cp:revision>3</cp:revision>
  <dcterms:created xsi:type="dcterms:W3CDTF">2022-04-21T13:17:23Z</dcterms:created>
  <dcterms:modified xsi:type="dcterms:W3CDTF">2022-04-23T07:21:27Z</dcterms:modified>
</cp:coreProperties>
</file>

<file path=docProps/thumbnail.jpeg>
</file>